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1"/>
  </p:notesMasterIdLst>
  <p:sldIdLst>
    <p:sldId id="258" r:id="rId2"/>
    <p:sldId id="256" r:id="rId3"/>
    <p:sldId id="259" r:id="rId4"/>
    <p:sldId id="262" r:id="rId5"/>
    <p:sldId id="260" r:id="rId6"/>
    <p:sldId id="265" r:id="rId7"/>
    <p:sldId id="284" r:id="rId8"/>
    <p:sldId id="268" r:id="rId9"/>
    <p:sldId id="263"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Fira Sans Extra Condensed Medium" panose="020B0604020202020204" charset="0"/>
      <p:regular r:id="rId16"/>
      <p:bold r:id="rId17"/>
      <p:italic r:id="rId18"/>
      <p:boldItalic r:id="rId19"/>
    </p:embeddedFont>
    <p:embeddedFont>
      <p:font typeface="Gaegu" panose="020B0604020202020204" charset="0"/>
      <p:regular r:id="rId20"/>
      <p:bold r:id="rId21"/>
    </p:embeddedFont>
    <p:embeddedFont>
      <p:font typeface="Questrial" panose="020B0604020202020204" charset="0"/>
      <p:regular r:id="rId22"/>
    </p:embeddedFont>
    <p:embeddedFont>
      <p:font typeface="Segoe UI" panose="020B0502040204020203"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58F373-1502-47CC-A20C-0F4A1B9E2F84}">
  <a:tblStyle styleId="{0658F373-1502-47CC-A20C-0F4A1B9E2F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49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badf322efb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badf322efb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b662e0629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b662e0629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e31c0142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e31c0142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ae31c0142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ae31c0142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b5b685808e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b5b685808e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2"/>
        <p:cNvGrpSpPr/>
        <p:nvPr/>
      </p:nvGrpSpPr>
      <p:grpSpPr>
        <a:xfrm>
          <a:off x="0" y="0"/>
          <a:ext cx="0" cy="0"/>
          <a:chOff x="0" y="0"/>
          <a:chExt cx="0" cy="0"/>
        </a:xfrm>
      </p:grpSpPr>
      <p:sp>
        <p:nvSpPr>
          <p:cNvPr id="2633" name="Google Shape;2633;gbadf322efb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4" name="Google Shape;2634;gbadf322efb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badf322ef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8" name="Google Shape;1968;gbadf322ef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badf322efb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badf322ef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24475" y="922450"/>
            <a:ext cx="5495100" cy="2355600"/>
          </a:xfrm>
          <a:prstGeom prst="rect">
            <a:avLst/>
          </a:prstGeom>
        </p:spPr>
        <p:txBody>
          <a:bodyPr spcFirstLastPara="1" wrap="square" lIns="91425" tIns="91425" rIns="91425" bIns="91425" anchor="ctr" anchorCtr="0">
            <a:normAutofit/>
          </a:bodyPr>
          <a:lstStyle>
            <a:lvl1pPr lvl="0" algn="ctr">
              <a:lnSpc>
                <a:spcPct val="60000"/>
              </a:lnSpc>
              <a:spcBef>
                <a:spcPts val="0"/>
              </a:spcBef>
              <a:spcAft>
                <a:spcPts val="0"/>
              </a:spcAft>
              <a:buClr>
                <a:schemeClr val="lt1"/>
              </a:buClr>
              <a:buSzPts val="5200"/>
              <a:buFont typeface="Permanent Marker"/>
              <a:buNone/>
              <a:defRPr sz="6300">
                <a:solidFill>
                  <a:schemeClr val="dk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1730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2800"/>
              <a:buFont typeface="Sarala"/>
              <a:buNone/>
              <a:defRPr sz="16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73625" y="3049157"/>
            <a:ext cx="1994237" cy="2094277"/>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7879660" y="0"/>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149652" y="3265650"/>
            <a:ext cx="1994293" cy="1877798"/>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49697" y="-77400"/>
            <a:ext cx="1679697" cy="3343055"/>
          </a:xfrm>
          <a:custGeom>
            <a:avLst/>
            <a:gdLst/>
            <a:ahLst/>
            <a:cxnLst/>
            <a:rect l="l" t="t" r="r" b="b"/>
            <a:pathLst>
              <a:path w="45953" h="91459" extrusionOk="0">
                <a:moveTo>
                  <a:pt x="45455" y="0"/>
                </a:moveTo>
                <a:lnTo>
                  <a:pt x="4158" y="2010"/>
                </a:lnTo>
                <a:cubicBezTo>
                  <a:pt x="2408" y="6505"/>
                  <a:pt x="1" y="11140"/>
                  <a:pt x="498" y="15934"/>
                </a:cubicBezTo>
                <a:cubicBezTo>
                  <a:pt x="3581" y="45614"/>
                  <a:pt x="39209" y="21942"/>
                  <a:pt x="34196" y="50170"/>
                </a:cubicBezTo>
                <a:cubicBezTo>
                  <a:pt x="32525" y="59500"/>
                  <a:pt x="25046" y="67596"/>
                  <a:pt x="25841" y="77025"/>
                </a:cubicBezTo>
                <a:cubicBezTo>
                  <a:pt x="26506" y="84932"/>
                  <a:pt x="35320" y="91459"/>
                  <a:pt x="43397" y="91459"/>
                </a:cubicBezTo>
                <a:cubicBezTo>
                  <a:pt x="44261" y="91459"/>
                  <a:pt x="45116" y="91384"/>
                  <a:pt x="45953" y="91228"/>
                </a:cubicBezTo>
                <a:lnTo>
                  <a:pt x="45455" y="13090"/>
                </a:lnTo>
                <a:lnTo>
                  <a:pt x="454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5024955" y="2828174"/>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2100580" y="-974146"/>
            <a:ext cx="1119149" cy="295245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1864142" y="3399345"/>
            <a:ext cx="1123434" cy="1393873"/>
            <a:chOff x="2197575" y="2352900"/>
            <a:chExt cx="828125" cy="1027475"/>
          </a:xfrm>
        </p:grpSpPr>
        <p:sp>
          <p:nvSpPr>
            <p:cNvPr id="19" name="Google Shape;19;p2"/>
            <p:cNvSpPr/>
            <p:nvPr/>
          </p:nvSpPr>
          <p:spPr>
            <a:xfrm>
              <a:off x="2227600" y="2376300"/>
              <a:ext cx="534575" cy="269175"/>
            </a:xfrm>
            <a:custGeom>
              <a:avLst/>
              <a:gdLst/>
              <a:ahLst/>
              <a:cxnLst/>
              <a:rect l="l" t="t" r="r" b="b"/>
              <a:pathLst>
                <a:path w="21383" h="10767" extrusionOk="0">
                  <a:moveTo>
                    <a:pt x="18914" y="1"/>
                  </a:moveTo>
                  <a:cubicBezTo>
                    <a:pt x="18714" y="1"/>
                    <a:pt x="18580" y="1"/>
                    <a:pt x="18514" y="34"/>
                  </a:cubicBezTo>
                  <a:cubicBezTo>
                    <a:pt x="18180" y="201"/>
                    <a:pt x="367" y="10242"/>
                    <a:pt x="0" y="10475"/>
                  </a:cubicBezTo>
                  <a:cubicBezTo>
                    <a:pt x="467" y="10542"/>
                    <a:pt x="968" y="10709"/>
                    <a:pt x="1301" y="10742"/>
                  </a:cubicBezTo>
                  <a:cubicBezTo>
                    <a:pt x="1351" y="10759"/>
                    <a:pt x="1401" y="10767"/>
                    <a:pt x="1447" y="10767"/>
                  </a:cubicBezTo>
                  <a:cubicBezTo>
                    <a:pt x="1493" y="10767"/>
                    <a:pt x="1535" y="10759"/>
                    <a:pt x="1568" y="10742"/>
                  </a:cubicBezTo>
                  <a:cubicBezTo>
                    <a:pt x="1668" y="10709"/>
                    <a:pt x="2569" y="10208"/>
                    <a:pt x="3970" y="9474"/>
                  </a:cubicBezTo>
                  <a:cubicBezTo>
                    <a:pt x="8506" y="6973"/>
                    <a:pt x="18180" y="1569"/>
                    <a:pt x="21382" y="401"/>
                  </a:cubicBezTo>
                  <a:cubicBezTo>
                    <a:pt x="21382" y="401"/>
                    <a:pt x="19714" y="68"/>
                    <a:pt x="18914" y="1"/>
                  </a:cubicBezTo>
                  <a:close/>
                </a:path>
              </a:pathLst>
            </a:custGeom>
            <a:solidFill>
              <a:srgbClr val="F6F4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204250" y="2352900"/>
              <a:ext cx="496200" cy="286125"/>
            </a:xfrm>
            <a:custGeom>
              <a:avLst/>
              <a:gdLst/>
              <a:ahLst/>
              <a:cxnLst/>
              <a:rect l="l" t="t" r="r" b="b"/>
              <a:pathLst>
                <a:path w="19848" h="11445" extrusionOk="0">
                  <a:moveTo>
                    <a:pt x="19094" y="0"/>
                  </a:moveTo>
                  <a:cubicBezTo>
                    <a:pt x="18262" y="0"/>
                    <a:pt x="1916" y="10122"/>
                    <a:pt x="0" y="11311"/>
                  </a:cubicBezTo>
                  <a:cubicBezTo>
                    <a:pt x="42" y="11305"/>
                    <a:pt x="86" y="11302"/>
                    <a:pt x="133" y="11302"/>
                  </a:cubicBezTo>
                  <a:cubicBezTo>
                    <a:pt x="353" y="11302"/>
                    <a:pt x="632" y="11362"/>
                    <a:pt x="934" y="11444"/>
                  </a:cubicBezTo>
                  <a:cubicBezTo>
                    <a:pt x="1268" y="11244"/>
                    <a:pt x="19114" y="1137"/>
                    <a:pt x="19448" y="1004"/>
                  </a:cubicBezTo>
                  <a:cubicBezTo>
                    <a:pt x="19514" y="970"/>
                    <a:pt x="19648" y="970"/>
                    <a:pt x="19848" y="970"/>
                  </a:cubicBezTo>
                  <a:cubicBezTo>
                    <a:pt x="19848" y="970"/>
                    <a:pt x="19314" y="103"/>
                    <a:pt x="19114" y="3"/>
                  </a:cubicBezTo>
                  <a:cubicBezTo>
                    <a:pt x="19109" y="1"/>
                    <a:pt x="19102" y="0"/>
                    <a:pt x="19094"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197575" y="2634825"/>
              <a:ext cx="290225" cy="744725"/>
            </a:xfrm>
            <a:custGeom>
              <a:avLst/>
              <a:gdLst/>
              <a:ahLst/>
              <a:cxnLst/>
              <a:rect l="l" t="t" r="r" b="b"/>
              <a:pathLst>
                <a:path w="11609" h="29789" extrusionOk="0">
                  <a:moveTo>
                    <a:pt x="267" y="1"/>
                  </a:moveTo>
                  <a:cubicBezTo>
                    <a:pt x="167" y="67"/>
                    <a:pt x="101" y="134"/>
                    <a:pt x="101" y="134"/>
                  </a:cubicBezTo>
                  <a:cubicBezTo>
                    <a:pt x="0" y="634"/>
                    <a:pt x="8206" y="28654"/>
                    <a:pt x="8573" y="29021"/>
                  </a:cubicBezTo>
                  <a:cubicBezTo>
                    <a:pt x="8940" y="29388"/>
                    <a:pt x="11042" y="29755"/>
                    <a:pt x="11609" y="29789"/>
                  </a:cubicBezTo>
                  <a:lnTo>
                    <a:pt x="2502" y="401"/>
                  </a:lnTo>
                  <a:cubicBezTo>
                    <a:pt x="2169" y="368"/>
                    <a:pt x="1668" y="234"/>
                    <a:pt x="1201" y="134"/>
                  </a:cubicBezTo>
                  <a:cubicBezTo>
                    <a:pt x="834" y="34"/>
                    <a:pt x="501" y="1"/>
                    <a:pt x="267"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260125" y="2613150"/>
              <a:ext cx="288550" cy="767225"/>
            </a:xfrm>
            <a:custGeom>
              <a:avLst/>
              <a:gdLst/>
              <a:ahLst/>
              <a:cxnLst/>
              <a:rect l="l" t="t" r="r" b="b"/>
              <a:pathLst>
                <a:path w="11542" h="30689" extrusionOk="0">
                  <a:moveTo>
                    <a:pt x="2669" y="0"/>
                  </a:moveTo>
                  <a:cubicBezTo>
                    <a:pt x="1268" y="734"/>
                    <a:pt x="367" y="1235"/>
                    <a:pt x="267" y="1268"/>
                  </a:cubicBezTo>
                  <a:cubicBezTo>
                    <a:pt x="250" y="1301"/>
                    <a:pt x="209" y="1318"/>
                    <a:pt x="159" y="1318"/>
                  </a:cubicBezTo>
                  <a:cubicBezTo>
                    <a:pt x="109" y="1318"/>
                    <a:pt x="50" y="1301"/>
                    <a:pt x="0" y="1268"/>
                  </a:cubicBezTo>
                  <a:lnTo>
                    <a:pt x="0" y="1268"/>
                  </a:lnTo>
                  <a:lnTo>
                    <a:pt x="9107" y="30689"/>
                  </a:lnTo>
                  <a:cubicBezTo>
                    <a:pt x="9240" y="30689"/>
                    <a:pt x="10174" y="30222"/>
                    <a:pt x="11542" y="29521"/>
                  </a:cubicBezTo>
                  <a:lnTo>
                    <a:pt x="2669" y="0"/>
                  </a:ln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326825" y="2381400"/>
              <a:ext cx="698875" cy="970625"/>
            </a:xfrm>
            <a:custGeom>
              <a:avLst/>
              <a:gdLst/>
              <a:ahLst/>
              <a:cxnLst/>
              <a:rect l="l" t="t" r="r" b="b"/>
              <a:pathLst>
                <a:path w="27955" h="38825" extrusionOk="0">
                  <a:moveTo>
                    <a:pt x="18296" y="1"/>
                  </a:moveTo>
                  <a:cubicBezTo>
                    <a:pt x="18112" y="1"/>
                    <a:pt x="17797" y="72"/>
                    <a:pt x="17413" y="264"/>
                  </a:cubicBezTo>
                  <a:cubicBezTo>
                    <a:pt x="14211" y="1398"/>
                    <a:pt x="4537" y="6802"/>
                    <a:pt x="1" y="9304"/>
                  </a:cubicBezTo>
                  <a:lnTo>
                    <a:pt x="8874" y="38825"/>
                  </a:lnTo>
                  <a:cubicBezTo>
                    <a:pt x="14378" y="35956"/>
                    <a:pt x="27387" y="28651"/>
                    <a:pt x="27621" y="27884"/>
                  </a:cubicBezTo>
                  <a:cubicBezTo>
                    <a:pt x="27954" y="26983"/>
                    <a:pt x="19448" y="731"/>
                    <a:pt x="18447" y="30"/>
                  </a:cubicBezTo>
                  <a:cubicBezTo>
                    <a:pt x="18419" y="12"/>
                    <a:pt x="18367" y="1"/>
                    <a:pt x="18296"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96200" y="2942100"/>
              <a:ext cx="44225" cy="40950"/>
            </a:xfrm>
            <a:custGeom>
              <a:avLst/>
              <a:gdLst/>
              <a:ahLst/>
              <a:cxnLst/>
              <a:rect l="l" t="t" r="r" b="b"/>
              <a:pathLst>
                <a:path w="1769" h="1638" extrusionOk="0">
                  <a:moveTo>
                    <a:pt x="845" y="1"/>
                  </a:moveTo>
                  <a:cubicBezTo>
                    <a:pt x="469" y="1"/>
                    <a:pt x="130" y="308"/>
                    <a:pt x="100" y="719"/>
                  </a:cubicBezTo>
                  <a:cubicBezTo>
                    <a:pt x="0" y="1186"/>
                    <a:pt x="334" y="1586"/>
                    <a:pt x="801" y="1620"/>
                  </a:cubicBezTo>
                  <a:cubicBezTo>
                    <a:pt x="857" y="1632"/>
                    <a:pt x="912" y="1637"/>
                    <a:pt x="966" y="1637"/>
                  </a:cubicBezTo>
                  <a:cubicBezTo>
                    <a:pt x="1359" y="1637"/>
                    <a:pt x="1676" y="1330"/>
                    <a:pt x="1735" y="919"/>
                  </a:cubicBezTo>
                  <a:cubicBezTo>
                    <a:pt x="1768" y="452"/>
                    <a:pt x="1435" y="52"/>
                    <a:pt x="1001" y="18"/>
                  </a:cubicBezTo>
                  <a:cubicBezTo>
                    <a:pt x="949" y="6"/>
                    <a:pt x="896" y="1"/>
                    <a:pt x="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778000" y="2860600"/>
              <a:ext cx="43375" cy="41325"/>
            </a:xfrm>
            <a:custGeom>
              <a:avLst/>
              <a:gdLst/>
              <a:ahLst/>
              <a:cxnLst/>
              <a:rect l="l" t="t" r="r" b="b"/>
              <a:pathLst>
                <a:path w="1735" h="1653" extrusionOk="0">
                  <a:moveTo>
                    <a:pt x="882" y="1"/>
                  </a:moveTo>
                  <a:cubicBezTo>
                    <a:pt x="467" y="1"/>
                    <a:pt x="128" y="314"/>
                    <a:pt x="67" y="710"/>
                  </a:cubicBezTo>
                  <a:cubicBezTo>
                    <a:pt x="0" y="1177"/>
                    <a:pt x="334" y="1611"/>
                    <a:pt x="801" y="1644"/>
                  </a:cubicBezTo>
                  <a:cubicBezTo>
                    <a:pt x="838" y="1650"/>
                    <a:pt x="875" y="1652"/>
                    <a:pt x="912" y="1652"/>
                  </a:cubicBezTo>
                  <a:cubicBezTo>
                    <a:pt x="1306" y="1652"/>
                    <a:pt x="1671" y="1340"/>
                    <a:pt x="1701" y="943"/>
                  </a:cubicBezTo>
                  <a:cubicBezTo>
                    <a:pt x="1735" y="476"/>
                    <a:pt x="1401" y="43"/>
                    <a:pt x="1001" y="9"/>
                  </a:cubicBezTo>
                  <a:cubicBezTo>
                    <a:pt x="961" y="4"/>
                    <a:pt x="921"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695425" y="2959550"/>
              <a:ext cx="66750" cy="32700"/>
            </a:xfrm>
            <a:custGeom>
              <a:avLst/>
              <a:gdLst/>
              <a:ahLst/>
              <a:cxnLst/>
              <a:rect l="l" t="t" r="r" b="b"/>
              <a:pathLst>
                <a:path w="2670" h="1308" extrusionOk="0">
                  <a:moveTo>
                    <a:pt x="1" y="1222"/>
                  </a:moveTo>
                  <a:cubicBezTo>
                    <a:pt x="1" y="1223"/>
                    <a:pt x="1" y="1223"/>
                    <a:pt x="1" y="1223"/>
                  </a:cubicBezTo>
                  <a:cubicBezTo>
                    <a:pt x="2" y="1223"/>
                    <a:pt x="2" y="1223"/>
                    <a:pt x="3" y="1222"/>
                  </a:cubicBezTo>
                  <a:lnTo>
                    <a:pt x="3" y="1222"/>
                  </a:lnTo>
                  <a:cubicBezTo>
                    <a:pt x="2" y="1222"/>
                    <a:pt x="1" y="1222"/>
                    <a:pt x="1" y="1222"/>
                  </a:cubicBezTo>
                  <a:close/>
                  <a:moveTo>
                    <a:pt x="2157" y="1"/>
                  </a:moveTo>
                  <a:cubicBezTo>
                    <a:pt x="1912" y="1"/>
                    <a:pt x="1588" y="50"/>
                    <a:pt x="1202" y="221"/>
                  </a:cubicBezTo>
                  <a:cubicBezTo>
                    <a:pt x="344" y="634"/>
                    <a:pt x="31" y="1198"/>
                    <a:pt x="3" y="1222"/>
                  </a:cubicBezTo>
                  <a:lnTo>
                    <a:pt x="3" y="1222"/>
                  </a:lnTo>
                  <a:cubicBezTo>
                    <a:pt x="202" y="1275"/>
                    <a:pt x="423" y="1307"/>
                    <a:pt x="648" y="1307"/>
                  </a:cubicBezTo>
                  <a:cubicBezTo>
                    <a:pt x="987" y="1307"/>
                    <a:pt x="1335" y="1235"/>
                    <a:pt x="1635" y="1055"/>
                  </a:cubicBezTo>
                  <a:cubicBezTo>
                    <a:pt x="2102" y="855"/>
                    <a:pt x="2436" y="488"/>
                    <a:pt x="2669" y="88"/>
                  </a:cubicBezTo>
                  <a:cubicBezTo>
                    <a:pt x="2669" y="88"/>
                    <a:pt x="2484" y="1"/>
                    <a:pt x="2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664575" y="2918650"/>
              <a:ext cx="110100" cy="72300"/>
            </a:xfrm>
            <a:custGeom>
              <a:avLst/>
              <a:gdLst/>
              <a:ahLst/>
              <a:cxnLst/>
              <a:rect l="l" t="t" r="r" b="b"/>
              <a:pathLst>
                <a:path w="4404" h="2892" extrusionOk="0">
                  <a:moveTo>
                    <a:pt x="3700" y="1"/>
                  </a:moveTo>
                  <a:cubicBezTo>
                    <a:pt x="3168" y="1"/>
                    <a:pt x="2875" y="1052"/>
                    <a:pt x="2102" y="1190"/>
                  </a:cubicBezTo>
                  <a:cubicBezTo>
                    <a:pt x="1201" y="1357"/>
                    <a:pt x="234" y="1023"/>
                    <a:pt x="67" y="1724"/>
                  </a:cubicBezTo>
                  <a:cubicBezTo>
                    <a:pt x="0" y="2291"/>
                    <a:pt x="534" y="2724"/>
                    <a:pt x="1235" y="2891"/>
                  </a:cubicBezTo>
                  <a:cubicBezTo>
                    <a:pt x="1235" y="2891"/>
                    <a:pt x="1568" y="2291"/>
                    <a:pt x="2436" y="1857"/>
                  </a:cubicBezTo>
                  <a:cubicBezTo>
                    <a:pt x="2806" y="1665"/>
                    <a:pt x="3121" y="1608"/>
                    <a:pt x="3362" y="1608"/>
                  </a:cubicBezTo>
                  <a:cubicBezTo>
                    <a:pt x="3707" y="1608"/>
                    <a:pt x="3903" y="1724"/>
                    <a:pt x="3903" y="1724"/>
                  </a:cubicBezTo>
                  <a:cubicBezTo>
                    <a:pt x="4337" y="1057"/>
                    <a:pt x="4404" y="356"/>
                    <a:pt x="4070" y="156"/>
                  </a:cubicBezTo>
                  <a:cubicBezTo>
                    <a:pt x="3932" y="46"/>
                    <a:pt x="3810" y="1"/>
                    <a:pt x="3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572850" y="2997600"/>
              <a:ext cx="91750" cy="91750"/>
            </a:xfrm>
            <a:custGeom>
              <a:avLst/>
              <a:gdLst/>
              <a:ahLst/>
              <a:cxnLst/>
              <a:rect l="l" t="t" r="r" b="b"/>
              <a:pathLst>
                <a:path w="3670" h="3670" extrusionOk="0">
                  <a:moveTo>
                    <a:pt x="1835" y="0"/>
                  </a:moveTo>
                  <a:cubicBezTo>
                    <a:pt x="834" y="0"/>
                    <a:pt x="0" y="834"/>
                    <a:pt x="0" y="1835"/>
                  </a:cubicBezTo>
                  <a:cubicBezTo>
                    <a:pt x="0" y="2835"/>
                    <a:pt x="834" y="3669"/>
                    <a:pt x="1835" y="3669"/>
                  </a:cubicBezTo>
                  <a:cubicBezTo>
                    <a:pt x="2836" y="3669"/>
                    <a:pt x="3669" y="2835"/>
                    <a:pt x="3669" y="1835"/>
                  </a:cubicBezTo>
                  <a:cubicBezTo>
                    <a:pt x="3669" y="834"/>
                    <a:pt x="2836" y="0"/>
                    <a:pt x="1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807175" y="2895850"/>
              <a:ext cx="91750" cy="91750"/>
            </a:xfrm>
            <a:custGeom>
              <a:avLst/>
              <a:gdLst/>
              <a:ahLst/>
              <a:cxnLst/>
              <a:rect l="l" t="t" r="r" b="b"/>
              <a:pathLst>
                <a:path w="3670" h="3670" extrusionOk="0">
                  <a:moveTo>
                    <a:pt x="1835" y="0"/>
                  </a:moveTo>
                  <a:cubicBezTo>
                    <a:pt x="801" y="0"/>
                    <a:pt x="1" y="834"/>
                    <a:pt x="1" y="1835"/>
                  </a:cubicBezTo>
                  <a:cubicBezTo>
                    <a:pt x="1" y="2869"/>
                    <a:pt x="801" y="3670"/>
                    <a:pt x="1835" y="3670"/>
                  </a:cubicBezTo>
                  <a:cubicBezTo>
                    <a:pt x="2836" y="3670"/>
                    <a:pt x="3670" y="2869"/>
                    <a:pt x="3670" y="1835"/>
                  </a:cubicBezTo>
                  <a:cubicBezTo>
                    <a:pt x="3670" y="834"/>
                    <a:pt x="2836" y="0"/>
                    <a:pt x="1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2"/>
          <p:cNvSpPr/>
          <p:nvPr/>
        </p:nvSpPr>
        <p:spPr>
          <a:xfrm>
            <a:off x="7436397" y="3710244"/>
            <a:ext cx="215141" cy="18969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73200" y="1881710"/>
            <a:ext cx="164686" cy="14521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01950" y="349672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79125" y="2050208"/>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330075" y="110444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7301415" y="343845"/>
            <a:ext cx="875394" cy="1608910"/>
            <a:chOff x="4773575" y="1104625"/>
            <a:chExt cx="785600" cy="1443875"/>
          </a:xfrm>
        </p:grpSpPr>
        <p:sp>
          <p:nvSpPr>
            <p:cNvPr id="36" name="Google Shape;36;p2"/>
            <p:cNvSpPr/>
            <p:nvPr/>
          </p:nvSpPr>
          <p:spPr>
            <a:xfrm>
              <a:off x="4803600" y="2410500"/>
              <a:ext cx="168475" cy="138000"/>
            </a:xfrm>
            <a:custGeom>
              <a:avLst/>
              <a:gdLst/>
              <a:ahLst/>
              <a:cxnLst/>
              <a:rect l="l" t="t" r="r" b="b"/>
              <a:pathLst>
                <a:path w="6739" h="5520" extrusionOk="0">
                  <a:moveTo>
                    <a:pt x="1" y="1"/>
                  </a:moveTo>
                  <a:cubicBezTo>
                    <a:pt x="501" y="2936"/>
                    <a:pt x="1001" y="5304"/>
                    <a:pt x="1335" y="5471"/>
                  </a:cubicBezTo>
                  <a:cubicBezTo>
                    <a:pt x="1390" y="5504"/>
                    <a:pt x="1463" y="5520"/>
                    <a:pt x="1550" y="5520"/>
                  </a:cubicBezTo>
                  <a:cubicBezTo>
                    <a:pt x="2355" y="5520"/>
                    <a:pt x="4452" y="4187"/>
                    <a:pt x="6739" y="2502"/>
                  </a:cubicBezTo>
                  <a:cubicBezTo>
                    <a:pt x="3036" y="2169"/>
                    <a:pt x="67" y="1"/>
                    <a:pt x="67"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074625" y="1104625"/>
              <a:ext cx="484550" cy="326875"/>
            </a:xfrm>
            <a:custGeom>
              <a:avLst/>
              <a:gdLst/>
              <a:ahLst/>
              <a:cxnLst/>
              <a:rect l="l" t="t" r="r" b="b"/>
              <a:pathLst>
                <a:path w="19382" h="13075" extrusionOk="0">
                  <a:moveTo>
                    <a:pt x="7131" y="0"/>
                  </a:moveTo>
                  <a:cubicBezTo>
                    <a:pt x="5649" y="0"/>
                    <a:pt x="4359" y="267"/>
                    <a:pt x="3503" y="865"/>
                  </a:cubicBezTo>
                  <a:cubicBezTo>
                    <a:pt x="2669" y="1466"/>
                    <a:pt x="1402" y="3901"/>
                    <a:pt x="1" y="7370"/>
                  </a:cubicBezTo>
                  <a:cubicBezTo>
                    <a:pt x="1" y="7370"/>
                    <a:pt x="5204" y="10839"/>
                    <a:pt x="17280" y="13074"/>
                  </a:cubicBezTo>
                  <a:cubicBezTo>
                    <a:pt x="18614" y="9038"/>
                    <a:pt x="19381" y="6169"/>
                    <a:pt x="19114" y="5535"/>
                  </a:cubicBezTo>
                  <a:cubicBezTo>
                    <a:pt x="17812" y="2429"/>
                    <a:pt x="11599" y="0"/>
                    <a:pt x="713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055450" y="1288850"/>
              <a:ext cx="451175" cy="194350"/>
            </a:xfrm>
            <a:custGeom>
              <a:avLst/>
              <a:gdLst/>
              <a:ahLst/>
              <a:cxnLst/>
              <a:rect l="l" t="t" r="r" b="b"/>
              <a:pathLst>
                <a:path w="18047" h="7774" extrusionOk="0">
                  <a:moveTo>
                    <a:pt x="767" y="1"/>
                  </a:moveTo>
                  <a:lnTo>
                    <a:pt x="767" y="1"/>
                  </a:lnTo>
                  <a:cubicBezTo>
                    <a:pt x="767" y="1"/>
                    <a:pt x="767" y="1"/>
                    <a:pt x="768" y="1"/>
                  </a:cubicBezTo>
                  <a:lnTo>
                    <a:pt x="768" y="1"/>
                  </a:lnTo>
                  <a:cubicBezTo>
                    <a:pt x="768" y="1"/>
                    <a:pt x="768" y="1"/>
                    <a:pt x="768" y="1"/>
                  </a:cubicBezTo>
                  <a:cubicBezTo>
                    <a:pt x="767" y="1"/>
                    <a:pt x="767" y="1"/>
                    <a:pt x="767" y="1"/>
                  </a:cubicBezTo>
                  <a:close/>
                  <a:moveTo>
                    <a:pt x="768" y="1"/>
                  </a:moveTo>
                  <a:lnTo>
                    <a:pt x="768" y="1"/>
                  </a:lnTo>
                  <a:cubicBezTo>
                    <a:pt x="501" y="602"/>
                    <a:pt x="267" y="1202"/>
                    <a:pt x="0" y="1836"/>
                  </a:cubicBezTo>
                  <a:cubicBezTo>
                    <a:pt x="0" y="1836"/>
                    <a:pt x="2469" y="3837"/>
                    <a:pt x="8173" y="5705"/>
                  </a:cubicBezTo>
                  <a:cubicBezTo>
                    <a:pt x="13643" y="7506"/>
                    <a:pt x="17379" y="7773"/>
                    <a:pt x="17379" y="7773"/>
                  </a:cubicBezTo>
                  <a:cubicBezTo>
                    <a:pt x="17613" y="7039"/>
                    <a:pt x="17846" y="6372"/>
                    <a:pt x="18047" y="5705"/>
                  </a:cubicBezTo>
                  <a:cubicBezTo>
                    <a:pt x="6114" y="3497"/>
                    <a:pt x="826" y="50"/>
                    <a:pt x="768"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033775" y="1334725"/>
              <a:ext cx="456175" cy="204350"/>
            </a:xfrm>
            <a:custGeom>
              <a:avLst/>
              <a:gdLst/>
              <a:ahLst/>
              <a:cxnLst/>
              <a:rect l="l" t="t" r="r" b="b"/>
              <a:pathLst>
                <a:path w="18247" h="8174" extrusionOk="0">
                  <a:moveTo>
                    <a:pt x="901" y="1"/>
                  </a:moveTo>
                  <a:cubicBezTo>
                    <a:pt x="634" y="768"/>
                    <a:pt x="300" y="1535"/>
                    <a:pt x="0" y="2336"/>
                  </a:cubicBezTo>
                  <a:cubicBezTo>
                    <a:pt x="0" y="2336"/>
                    <a:pt x="3369" y="4637"/>
                    <a:pt x="8406" y="6305"/>
                  </a:cubicBezTo>
                  <a:cubicBezTo>
                    <a:pt x="13009" y="7806"/>
                    <a:pt x="17479" y="8173"/>
                    <a:pt x="17479" y="8173"/>
                  </a:cubicBezTo>
                  <a:cubicBezTo>
                    <a:pt x="17746" y="7373"/>
                    <a:pt x="18013" y="6639"/>
                    <a:pt x="18246" y="5872"/>
                  </a:cubicBezTo>
                  <a:cubicBezTo>
                    <a:pt x="18246" y="5872"/>
                    <a:pt x="14477" y="5638"/>
                    <a:pt x="9073" y="3870"/>
                  </a:cubicBezTo>
                  <a:cubicBezTo>
                    <a:pt x="3369" y="2002"/>
                    <a:pt x="901" y="1"/>
                    <a:pt x="901"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776925" y="1393100"/>
              <a:ext cx="692175" cy="914025"/>
            </a:xfrm>
            <a:custGeom>
              <a:avLst/>
              <a:gdLst/>
              <a:ahLst/>
              <a:cxnLst/>
              <a:rect l="l" t="t" r="r" b="b"/>
              <a:pathLst>
                <a:path w="27687" h="36561" extrusionOk="0">
                  <a:moveTo>
                    <a:pt x="10141" y="1"/>
                  </a:moveTo>
                  <a:cubicBezTo>
                    <a:pt x="5738" y="11709"/>
                    <a:pt x="500" y="28988"/>
                    <a:pt x="100" y="30189"/>
                  </a:cubicBezTo>
                  <a:cubicBezTo>
                    <a:pt x="67" y="30289"/>
                    <a:pt x="0" y="30389"/>
                    <a:pt x="0" y="30523"/>
                  </a:cubicBezTo>
                  <a:cubicBezTo>
                    <a:pt x="247" y="30369"/>
                    <a:pt x="1432" y="29503"/>
                    <a:pt x="2137" y="29503"/>
                  </a:cubicBezTo>
                  <a:cubicBezTo>
                    <a:pt x="2196" y="29503"/>
                    <a:pt x="2251" y="29509"/>
                    <a:pt x="2302" y="29522"/>
                  </a:cubicBezTo>
                  <a:cubicBezTo>
                    <a:pt x="3436" y="29789"/>
                    <a:pt x="3669" y="31457"/>
                    <a:pt x="4103" y="31657"/>
                  </a:cubicBezTo>
                  <a:cubicBezTo>
                    <a:pt x="4152" y="31678"/>
                    <a:pt x="4211" y="31687"/>
                    <a:pt x="4278" y="31687"/>
                  </a:cubicBezTo>
                  <a:cubicBezTo>
                    <a:pt x="4774" y="31687"/>
                    <a:pt x="5723" y="31183"/>
                    <a:pt x="6473" y="31183"/>
                  </a:cubicBezTo>
                  <a:cubicBezTo>
                    <a:pt x="6589" y="31183"/>
                    <a:pt x="6701" y="31195"/>
                    <a:pt x="6805" y="31223"/>
                  </a:cubicBezTo>
                  <a:cubicBezTo>
                    <a:pt x="7806" y="31523"/>
                    <a:pt x="8106" y="33325"/>
                    <a:pt x="8473" y="33491"/>
                  </a:cubicBezTo>
                  <a:cubicBezTo>
                    <a:pt x="8543" y="33517"/>
                    <a:pt x="8619" y="33528"/>
                    <a:pt x="8700" y="33528"/>
                  </a:cubicBezTo>
                  <a:cubicBezTo>
                    <a:pt x="9239" y="33528"/>
                    <a:pt x="10012" y="33040"/>
                    <a:pt x="10698" y="33040"/>
                  </a:cubicBezTo>
                  <a:cubicBezTo>
                    <a:pt x="10851" y="33040"/>
                    <a:pt x="11000" y="33065"/>
                    <a:pt x="11141" y="33124"/>
                  </a:cubicBezTo>
                  <a:cubicBezTo>
                    <a:pt x="12142" y="33491"/>
                    <a:pt x="11842" y="35226"/>
                    <a:pt x="12476" y="35526"/>
                  </a:cubicBezTo>
                  <a:cubicBezTo>
                    <a:pt x="12516" y="35549"/>
                    <a:pt x="12563" y="35559"/>
                    <a:pt x="12617" y="35559"/>
                  </a:cubicBezTo>
                  <a:cubicBezTo>
                    <a:pt x="13055" y="35559"/>
                    <a:pt x="13919" y="34884"/>
                    <a:pt x="14589" y="34884"/>
                  </a:cubicBezTo>
                  <a:cubicBezTo>
                    <a:pt x="14800" y="34884"/>
                    <a:pt x="14991" y="34951"/>
                    <a:pt x="15144" y="35126"/>
                  </a:cubicBezTo>
                  <a:cubicBezTo>
                    <a:pt x="15344" y="35326"/>
                    <a:pt x="15611" y="36494"/>
                    <a:pt x="15511" y="36560"/>
                  </a:cubicBezTo>
                  <a:cubicBezTo>
                    <a:pt x="15611" y="36527"/>
                    <a:pt x="15611" y="36494"/>
                    <a:pt x="15645" y="36460"/>
                  </a:cubicBezTo>
                  <a:cubicBezTo>
                    <a:pt x="16479" y="35193"/>
                    <a:pt x="23417" y="18014"/>
                    <a:pt x="27687" y="5838"/>
                  </a:cubicBezTo>
                  <a:cubicBezTo>
                    <a:pt x="27687" y="5838"/>
                    <a:pt x="23250" y="5471"/>
                    <a:pt x="18647" y="3970"/>
                  </a:cubicBezTo>
                  <a:cubicBezTo>
                    <a:pt x="13610" y="2302"/>
                    <a:pt x="10241" y="1"/>
                    <a:pt x="10141" y="1"/>
                  </a:cubicBezTo>
                  <a:close/>
                </a:path>
              </a:pathLst>
            </a:cu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773575" y="2129825"/>
              <a:ext cx="394475" cy="342400"/>
            </a:xfrm>
            <a:custGeom>
              <a:avLst/>
              <a:gdLst/>
              <a:ahLst/>
              <a:cxnLst/>
              <a:rect l="l" t="t" r="r" b="b"/>
              <a:pathLst>
                <a:path w="15779" h="13696" extrusionOk="0">
                  <a:moveTo>
                    <a:pt x="2351" y="1"/>
                  </a:moveTo>
                  <a:cubicBezTo>
                    <a:pt x="1690" y="1"/>
                    <a:pt x="450" y="866"/>
                    <a:pt x="234" y="1020"/>
                  </a:cubicBezTo>
                  <a:cubicBezTo>
                    <a:pt x="1" y="2588"/>
                    <a:pt x="568" y="7358"/>
                    <a:pt x="1202" y="11194"/>
                  </a:cubicBezTo>
                  <a:lnTo>
                    <a:pt x="1268" y="11194"/>
                  </a:lnTo>
                  <a:cubicBezTo>
                    <a:pt x="1268" y="11194"/>
                    <a:pt x="4237" y="13362"/>
                    <a:pt x="7940" y="13696"/>
                  </a:cubicBezTo>
                  <a:cubicBezTo>
                    <a:pt x="11209" y="11328"/>
                    <a:pt x="14878" y="8192"/>
                    <a:pt x="15712" y="7091"/>
                  </a:cubicBezTo>
                  <a:cubicBezTo>
                    <a:pt x="15779" y="7025"/>
                    <a:pt x="15545" y="5857"/>
                    <a:pt x="15312" y="5657"/>
                  </a:cubicBezTo>
                  <a:cubicBezTo>
                    <a:pt x="15158" y="5481"/>
                    <a:pt x="14968" y="5415"/>
                    <a:pt x="14759" y="5415"/>
                  </a:cubicBezTo>
                  <a:cubicBezTo>
                    <a:pt x="14106" y="5415"/>
                    <a:pt x="13275" y="6065"/>
                    <a:pt x="12836" y="6065"/>
                  </a:cubicBezTo>
                  <a:cubicBezTo>
                    <a:pt x="12774" y="6065"/>
                    <a:pt x="12721" y="6052"/>
                    <a:pt x="12676" y="6024"/>
                  </a:cubicBezTo>
                  <a:cubicBezTo>
                    <a:pt x="12076" y="5724"/>
                    <a:pt x="12343" y="3989"/>
                    <a:pt x="11342" y="3589"/>
                  </a:cubicBezTo>
                  <a:cubicBezTo>
                    <a:pt x="11212" y="3539"/>
                    <a:pt x="11076" y="3518"/>
                    <a:pt x="10935" y="3518"/>
                  </a:cubicBezTo>
                  <a:cubicBezTo>
                    <a:pt x="10241" y="3518"/>
                    <a:pt x="9453" y="4026"/>
                    <a:pt x="8924" y="4026"/>
                  </a:cubicBezTo>
                  <a:cubicBezTo>
                    <a:pt x="8846" y="4026"/>
                    <a:pt x="8773" y="4015"/>
                    <a:pt x="8707" y="3989"/>
                  </a:cubicBezTo>
                  <a:cubicBezTo>
                    <a:pt x="8273" y="3822"/>
                    <a:pt x="8006" y="2021"/>
                    <a:pt x="7039" y="1721"/>
                  </a:cubicBezTo>
                  <a:cubicBezTo>
                    <a:pt x="6931" y="1693"/>
                    <a:pt x="6816" y="1680"/>
                    <a:pt x="6696" y="1680"/>
                  </a:cubicBezTo>
                  <a:cubicBezTo>
                    <a:pt x="5927" y="1680"/>
                    <a:pt x="4976" y="2185"/>
                    <a:pt x="4479" y="2185"/>
                  </a:cubicBezTo>
                  <a:cubicBezTo>
                    <a:pt x="4412" y="2185"/>
                    <a:pt x="4353" y="2175"/>
                    <a:pt x="4304" y="2154"/>
                  </a:cubicBezTo>
                  <a:cubicBezTo>
                    <a:pt x="3837" y="1921"/>
                    <a:pt x="3603" y="320"/>
                    <a:pt x="2502" y="20"/>
                  </a:cubicBezTo>
                  <a:cubicBezTo>
                    <a:pt x="2457" y="7"/>
                    <a:pt x="2406" y="1"/>
                    <a:pt x="2351"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121650" y="1579550"/>
              <a:ext cx="242975" cy="587625"/>
            </a:xfrm>
            <a:custGeom>
              <a:avLst/>
              <a:gdLst/>
              <a:ahLst/>
              <a:cxnLst/>
              <a:rect l="l" t="t" r="r" b="b"/>
              <a:pathLst>
                <a:path w="9719" h="23505" extrusionOk="0">
                  <a:moveTo>
                    <a:pt x="9397" y="0"/>
                  </a:moveTo>
                  <a:cubicBezTo>
                    <a:pt x="9336" y="0"/>
                    <a:pt x="9275" y="25"/>
                    <a:pt x="9228" y="81"/>
                  </a:cubicBezTo>
                  <a:cubicBezTo>
                    <a:pt x="8794" y="682"/>
                    <a:pt x="8527" y="1382"/>
                    <a:pt x="8227" y="2050"/>
                  </a:cubicBezTo>
                  <a:cubicBezTo>
                    <a:pt x="7960" y="2750"/>
                    <a:pt x="7660" y="3517"/>
                    <a:pt x="7393" y="4218"/>
                  </a:cubicBezTo>
                  <a:cubicBezTo>
                    <a:pt x="6893" y="5719"/>
                    <a:pt x="6492" y="7253"/>
                    <a:pt x="5992" y="8754"/>
                  </a:cubicBezTo>
                  <a:cubicBezTo>
                    <a:pt x="4958" y="11957"/>
                    <a:pt x="3357" y="14892"/>
                    <a:pt x="2022" y="17994"/>
                  </a:cubicBezTo>
                  <a:cubicBezTo>
                    <a:pt x="1289" y="19729"/>
                    <a:pt x="555" y="21497"/>
                    <a:pt x="21" y="23365"/>
                  </a:cubicBezTo>
                  <a:cubicBezTo>
                    <a:pt x="0" y="23447"/>
                    <a:pt x="56" y="23504"/>
                    <a:pt x="118" y="23504"/>
                  </a:cubicBezTo>
                  <a:cubicBezTo>
                    <a:pt x="156" y="23504"/>
                    <a:pt x="196" y="23482"/>
                    <a:pt x="221" y="23432"/>
                  </a:cubicBezTo>
                  <a:cubicBezTo>
                    <a:pt x="1856" y="20496"/>
                    <a:pt x="3056" y="17260"/>
                    <a:pt x="4624" y="14258"/>
                  </a:cubicBezTo>
                  <a:cubicBezTo>
                    <a:pt x="6059" y="11423"/>
                    <a:pt x="6959" y="8421"/>
                    <a:pt x="7860" y="5419"/>
                  </a:cubicBezTo>
                  <a:cubicBezTo>
                    <a:pt x="8127" y="4551"/>
                    <a:pt x="8360" y="3717"/>
                    <a:pt x="8694" y="2850"/>
                  </a:cubicBezTo>
                  <a:cubicBezTo>
                    <a:pt x="8994" y="2016"/>
                    <a:pt x="9461" y="1182"/>
                    <a:pt x="9695" y="348"/>
                  </a:cubicBezTo>
                  <a:cubicBezTo>
                    <a:pt x="9718" y="157"/>
                    <a:pt x="9554" y="0"/>
                    <a:pt x="9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88925" y="1482450"/>
              <a:ext cx="244100" cy="614850"/>
            </a:xfrm>
            <a:custGeom>
              <a:avLst/>
              <a:gdLst/>
              <a:ahLst/>
              <a:cxnLst/>
              <a:rect l="l" t="t" r="r" b="b"/>
              <a:pathLst>
                <a:path w="9764" h="24594" extrusionOk="0">
                  <a:moveTo>
                    <a:pt x="9550" y="1"/>
                  </a:moveTo>
                  <a:cubicBezTo>
                    <a:pt x="9517" y="1"/>
                    <a:pt x="9485" y="20"/>
                    <a:pt x="9463" y="63"/>
                  </a:cubicBezTo>
                  <a:cubicBezTo>
                    <a:pt x="9130" y="430"/>
                    <a:pt x="8996" y="897"/>
                    <a:pt x="8830" y="1364"/>
                  </a:cubicBezTo>
                  <a:lnTo>
                    <a:pt x="8329" y="2831"/>
                  </a:lnTo>
                  <a:cubicBezTo>
                    <a:pt x="7996" y="3865"/>
                    <a:pt x="7629" y="4799"/>
                    <a:pt x="7262" y="5800"/>
                  </a:cubicBezTo>
                  <a:cubicBezTo>
                    <a:pt x="6461" y="7902"/>
                    <a:pt x="5627" y="9970"/>
                    <a:pt x="4793" y="12071"/>
                  </a:cubicBezTo>
                  <a:cubicBezTo>
                    <a:pt x="3959" y="14073"/>
                    <a:pt x="3159" y="16074"/>
                    <a:pt x="2325" y="18109"/>
                  </a:cubicBezTo>
                  <a:cubicBezTo>
                    <a:pt x="1491" y="20210"/>
                    <a:pt x="624" y="22245"/>
                    <a:pt x="23" y="24413"/>
                  </a:cubicBezTo>
                  <a:cubicBezTo>
                    <a:pt x="1" y="24527"/>
                    <a:pt x="86" y="24594"/>
                    <a:pt x="174" y="24594"/>
                  </a:cubicBezTo>
                  <a:cubicBezTo>
                    <a:pt x="216" y="24594"/>
                    <a:pt x="258" y="24579"/>
                    <a:pt x="290" y="24547"/>
                  </a:cubicBezTo>
                  <a:cubicBezTo>
                    <a:pt x="1324" y="22646"/>
                    <a:pt x="2025" y="20611"/>
                    <a:pt x="2825" y="18643"/>
                  </a:cubicBezTo>
                  <a:cubicBezTo>
                    <a:pt x="3659" y="16574"/>
                    <a:pt x="4460" y="14473"/>
                    <a:pt x="5260" y="12405"/>
                  </a:cubicBezTo>
                  <a:cubicBezTo>
                    <a:pt x="6028" y="10337"/>
                    <a:pt x="6862" y="8369"/>
                    <a:pt x="7662" y="6300"/>
                  </a:cubicBezTo>
                  <a:cubicBezTo>
                    <a:pt x="8029" y="5300"/>
                    <a:pt x="8463" y="4266"/>
                    <a:pt x="8796" y="3265"/>
                  </a:cubicBezTo>
                  <a:cubicBezTo>
                    <a:pt x="8963" y="2765"/>
                    <a:pt x="9130" y="2264"/>
                    <a:pt x="9330" y="1764"/>
                  </a:cubicBezTo>
                  <a:cubicBezTo>
                    <a:pt x="9497" y="1264"/>
                    <a:pt x="9764" y="730"/>
                    <a:pt x="9697" y="196"/>
                  </a:cubicBezTo>
                  <a:cubicBezTo>
                    <a:pt x="9697" y="83"/>
                    <a:pt x="9620" y="1"/>
                    <a:pt x="9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996650" y="1539125"/>
              <a:ext cx="255625" cy="613775"/>
            </a:xfrm>
            <a:custGeom>
              <a:avLst/>
              <a:gdLst/>
              <a:ahLst/>
              <a:cxnLst/>
              <a:rect l="l" t="t" r="r" b="b"/>
              <a:pathLst>
                <a:path w="10225" h="24551" extrusionOk="0">
                  <a:moveTo>
                    <a:pt x="10046" y="1"/>
                  </a:moveTo>
                  <a:cubicBezTo>
                    <a:pt x="9982" y="1"/>
                    <a:pt x="9912" y="30"/>
                    <a:pt x="9858" y="97"/>
                  </a:cubicBezTo>
                  <a:cubicBezTo>
                    <a:pt x="9357" y="798"/>
                    <a:pt x="9057" y="1698"/>
                    <a:pt x="8690" y="2499"/>
                  </a:cubicBezTo>
                  <a:cubicBezTo>
                    <a:pt x="8323" y="3366"/>
                    <a:pt x="7890" y="4200"/>
                    <a:pt x="7556" y="5034"/>
                  </a:cubicBezTo>
                  <a:cubicBezTo>
                    <a:pt x="6856" y="6702"/>
                    <a:pt x="6155" y="8337"/>
                    <a:pt x="5488" y="10004"/>
                  </a:cubicBezTo>
                  <a:cubicBezTo>
                    <a:pt x="4821" y="11672"/>
                    <a:pt x="4120" y="13340"/>
                    <a:pt x="3453" y="15008"/>
                  </a:cubicBezTo>
                  <a:cubicBezTo>
                    <a:pt x="2853" y="16509"/>
                    <a:pt x="2452" y="18010"/>
                    <a:pt x="2019" y="19545"/>
                  </a:cubicBezTo>
                  <a:cubicBezTo>
                    <a:pt x="1552" y="21212"/>
                    <a:pt x="1018" y="22947"/>
                    <a:pt x="51" y="24381"/>
                  </a:cubicBezTo>
                  <a:cubicBezTo>
                    <a:pt x="1" y="24456"/>
                    <a:pt x="82" y="24550"/>
                    <a:pt x="154" y="24550"/>
                  </a:cubicBezTo>
                  <a:cubicBezTo>
                    <a:pt x="178" y="24550"/>
                    <a:pt x="201" y="24540"/>
                    <a:pt x="218" y="24515"/>
                  </a:cubicBezTo>
                  <a:cubicBezTo>
                    <a:pt x="2186" y="22113"/>
                    <a:pt x="2553" y="18978"/>
                    <a:pt x="3620" y="16142"/>
                  </a:cubicBezTo>
                  <a:cubicBezTo>
                    <a:pt x="4220" y="14441"/>
                    <a:pt x="5021" y="12773"/>
                    <a:pt x="5788" y="11105"/>
                  </a:cubicBezTo>
                  <a:cubicBezTo>
                    <a:pt x="6522" y="9371"/>
                    <a:pt x="7289" y="7669"/>
                    <a:pt x="7990" y="5968"/>
                  </a:cubicBezTo>
                  <a:cubicBezTo>
                    <a:pt x="8357" y="5034"/>
                    <a:pt x="8724" y="4134"/>
                    <a:pt x="9124" y="3166"/>
                  </a:cubicBezTo>
                  <a:cubicBezTo>
                    <a:pt x="9491" y="2199"/>
                    <a:pt x="10058" y="1198"/>
                    <a:pt x="10225" y="164"/>
                  </a:cubicBezTo>
                  <a:cubicBezTo>
                    <a:pt x="10225" y="65"/>
                    <a:pt x="10142" y="1"/>
                    <a:pt x="100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051275" y="1329650"/>
              <a:ext cx="444500" cy="158550"/>
            </a:xfrm>
            <a:custGeom>
              <a:avLst/>
              <a:gdLst/>
              <a:ahLst/>
              <a:cxnLst/>
              <a:rect l="l" t="t" r="r" b="b"/>
              <a:pathLst>
                <a:path w="17780" h="6342" extrusionOk="0">
                  <a:moveTo>
                    <a:pt x="173" y="1"/>
                  </a:moveTo>
                  <a:cubicBezTo>
                    <a:pt x="116" y="1"/>
                    <a:pt x="75" y="29"/>
                    <a:pt x="34" y="70"/>
                  </a:cubicBezTo>
                  <a:cubicBezTo>
                    <a:pt x="1" y="170"/>
                    <a:pt x="1" y="304"/>
                    <a:pt x="101" y="371"/>
                  </a:cubicBezTo>
                  <a:cubicBezTo>
                    <a:pt x="1335" y="1338"/>
                    <a:pt x="2669" y="2072"/>
                    <a:pt x="4104" y="2806"/>
                  </a:cubicBezTo>
                  <a:cubicBezTo>
                    <a:pt x="5505" y="3506"/>
                    <a:pt x="6906" y="4073"/>
                    <a:pt x="8440" y="4540"/>
                  </a:cubicBezTo>
                  <a:cubicBezTo>
                    <a:pt x="9874" y="5007"/>
                    <a:pt x="11375" y="5407"/>
                    <a:pt x="12943" y="5741"/>
                  </a:cubicBezTo>
                  <a:cubicBezTo>
                    <a:pt x="14444" y="6075"/>
                    <a:pt x="15979" y="6341"/>
                    <a:pt x="17546" y="6341"/>
                  </a:cubicBezTo>
                  <a:cubicBezTo>
                    <a:pt x="17680" y="6341"/>
                    <a:pt x="17780" y="6241"/>
                    <a:pt x="17780" y="6175"/>
                  </a:cubicBezTo>
                  <a:cubicBezTo>
                    <a:pt x="17780" y="6075"/>
                    <a:pt x="17713" y="5975"/>
                    <a:pt x="17613" y="5975"/>
                  </a:cubicBezTo>
                  <a:cubicBezTo>
                    <a:pt x="16846" y="5874"/>
                    <a:pt x="16112" y="5741"/>
                    <a:pt x="15345" y="5574"/>
                  </a:cubicBezTo>
                  <a:cubicBezTo>
                    <a:pt x="14611" y="5474"/>
                    <a:pt x="13844" y="5307"/>
                    <a:pt x="13110" y="5074"/>
                  </a:cubicBezTo>
                  <a:cubicBezTo>
                    <a:pt x="11609" y="4707"/>
                    <a:pt x="10141" y="4240"/>
                    <a:pt x="8673" y="3806"/>
                  </a:cubicBezTo>
                  <a:cubicBezTo>
                    <a:pt x="7206" y="3339"/>
                    <a:pt x="5805" y="2739"/>
                    <a:pt x="4370" y="2172"/>
                  </a:cubicBezTo>
                  <a:cubicBezTo>
                    <a:pt x="3670" y="1838"/>
                    <a:pt x="2969" y="1505"/>
                    <a:pt x="2302" y="1171"/>
                  </a:cubicBezTo>
                  <a:cubicBezTo>
                    <a:pt x="1635" y="804"/>
                    <a:pt x="935" y="404"/>
                    <a:pt x="301" y="37"/>
                  </a:cubicBezTo>
                  <a:cubicBezTo>
                    <a:pt x="250" y="11"/>
                    <a:pt x="209" y="1"/>
                    <a:pt x="173" y="1"/>
                  </a:cubicBezTo>
                  <a:close/>
                </a:path>
              </a:pathLst>
            </a:custGeom>
            <a:solidFill>
              <a:srgbClr val="897E7E"/>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CUSTOM_8">
    <p:bg>
      <p:bgPr>
        <a:blipFill>
          <a:blip r:embed="rId2">
            <a:alphaModFix/>
          </a:blip>
          <a:stretch>
            <a:fillRect/>
          </a:stretch>
        </a:blipFill>
        <a:effectLst/>
      </p:bgPr>
    </p:bg>
    <p:spTree>
      <p:nvGrpSpPr>
        <p:cNvPr id="1" name="Shape 497"/>
        <p:cNvGrpSpPr/>
        <p:nvPr/>
      </p:nvGrpSpPr>
      <p:grpSpPr>
        <a:xfrm>
          <a:off x="0" y="0"/>
          <a:ext cx="0" cy="0"/>
          <a:chOff x="0" y="0"/>
          <a:chExt cx="0" cy="0"/>
        </a:xfrm>
      </p:grpSpPr>
      <p:sp>
        <p:nvSpPr>
          <p:cNvPr id="498" name="Google Shape;498;p24"/>
          <p:cNvSpPr txBox="1">
            <a:spLocks noGrp="1"/>
          </p:cNvSpPr>
          <p:nvPr>
            <p:ph type="ctrTitle"/>
          </p:nvPr>
        </p:nvSpPr>
        <p:spPr>
          <a:xfrm flipH="1">
            <a:off x="5323925" y="2522575"/>
            <a:ext cx="2820900" cy="577800"/>
          </a:xfrm>
          <a:prstGeom prst="rect">
            <a:avLst/>
          </a:prstGeom>
        </p:spPr>
        <p:txBody>
          <a:bodyPr spcFirstLastPara="1" wrap="square" lIns="91425" tIns="91425" rIns="91425" bIns="91425" anchor="b" anchorCtr="0">
            <a:normAutofit/>
          </a:bodyPr>
          <a:lstStyle>
            <a:lvl1pPr lvl="0" rtl="0">
              <a:spcBef>
                <a:spcPts val="0"/>
              </a:spcBef>
              <a:spcAft>
                <a:spcPts val="0"/>
              </a:spcAft>
              <a:buSzPts val="3300"/>
              <a:buNone/>
              <a:defRPr sz="3300"/>
            </a:lvl1pPr>
            <a:lvl2pPr lvl="1" algn="r" rtl="0">
              <a:spcBef>
                <a:spcPts val="0"/>
              </a:spcBef>
              <a:spcAft>
                <a:spcPts val="0"/>
              </a:spcAft>
              <a:buClr>
                <a:schemeClr val="dk2"/>
              </a:buClr>
              <a:buSzPts val="1800"/>
              <a:buNone/>
              <a:defRPr sz="1800">
                <a:solidFill>
                  <a:schemeClr val="dk2"/>
                </a:solidFill>
              </a:defRPr>
            </a:lvl2pPr>
            <a:lvl3pPr lvl="2" algn="r" rtl="0">
              <a:spcBef>
                <a:spcPts val="0"/>
              </a:spcBef>
              <a:spcAft>
                <a:spcPts val="0"/>
              </a:spcAft>
              <a:buClr>
                <a:schemeClr val="dk2"/>
              </a:buClr>
              <a:buSzPts val="1800"/>
              <a:buNone/>
              <a:defRPr sz="1800">
                <a:solidFill>
                  <a:schemeClr val="dk2"/>
                </a:solidFill>
              </a:defRPr>
            </a:lvl3pPr>
            <a:lvl4pPr lvl="3" algn="r" rtl="0">
              <a:spcBef>
                <a:spcPts val="0"/>
              </a:spcBef>
              <a:spcAft>
                <a:spcPts val="0"/>
              </a:spcAft>
              <a:buClr>
                <a:schemeClr val="dk2"/>
              </a:buClr>
              <a:buSzPts val="1800"/>
              <a:buNone/>
              <a:defRPr sz="1800">
                <a:solidFill>
                  <a:schemeClr val="dk2"/>
                </a:solidFill>
              </a:defRPr>
            </a:lvl4pPr>
            <a:lvl5pPr lvl="4" algn="r" rtl="0">
              <a:spcBef>
                <a:spcPts val="0"/>
              </a:spcBef>
              <a:spcAft>
                <a:spcPts val="0"/>
              </a:spcAft>
              <a:buClr>
                <a:schemeClr val="dk2"/>
              </a:buClr>
              <a:buSzPts val="1800"/>
              <a:buNone/>
              <a:defRPr sz="1800">
                <a:solidFill>
                  <a:schemeClr val="dk2"/>
                </a:solidFill>
              </a:defRPr>
            </a:lvl5pPr>
            <a:lvl6pPr lvl="5" algn="r" rtl="0">
              <a:spcBef>
                <a:spcPts val="0"/>
              </a:spcBef>
              <a:spcAft>
                <a:spcPts val="0"/>
              </a:spcAft>
              <a:buClr>
                <a:schemeClr val="dk2"/>
              </a:buClr>
              <a:buSzPts val="1800"/>
              <a:buNone/>
              <a:defRPr sz="1800">
                <a:solidFill>
                  <a:schemeClr val="dk2"/>
                </a:solidFill>
              </a:defRPr>
            </a:lvl6pPr>
            <a:lvl7pPr lvl="6" algn="r" rtl="0">
              <a:spcBef>
                <a:spcPts val="0"/>
              </a:spcBef>
              <a:spcAft>
                <a:spcPts val="0"/>
              </a:spcAft>
              <a:buClr>
                <a:schemeClr val="dk2"/>
              </a:buClr>
              <a:buSzPts val="1800"/>
              <a:buNone/>
              <a:defRPr sz="1800">
                <a:solidFill>
                  <a:schemeClr val="dk2"/>
                </a:solidFill>
              </a:defRPr>
            </a:lvl7pPr>
            <a:lvl8pPr lvl="7" algn="r" rtl="0">
              <a:spcBef>
                <a:spcPts val="0"/>
              </a:spcBef>
              <a:spcAft>
                <a:spcPts val="0"/>
              </a:spcAft>
              <a:buClr>
                <a:schemeClr val="dk2"/>
              </a:buClr>
              <a:buSzPts val="1800"/>
              <a:buNone/>
              <a:defRPr sz="1800">
                <a:solidFill>
                  <a:schemeClr val="dk2"/>
                </a:solidFill>
              </a:defRPr>
            </a:lvl8pPr>
            <a:lvl9pPr lvl="8" algn="r" rtl="0">
              <a:spcBef>
                <a:spcPts val="0"/>
              </a:spcBef>
              <a:spcAft>
                <a:spcPts val="0"/>
              </a:spcAft>
              <a:buClr>
                <a:schemeClr val="dk2"/>
              </a:buClr>
              <a:buSzPts val="1800"/>
              <a:buNone/>
              <a:defRPr sz="1800">
                <a:solidFill>
                  <a:schemeClr val="dk2"/>
                </a:solidFill>
              </a:defRPr>
            </a:lvl9pPr>
          </a:lstStyle>
          <a:p>
            <a:endParaRPr/>
          </a:p>
        </p:txBody>
      </p:sp>
      <p:sp>
        <p:nvSpPr>
          <p:cNvPr id="499" name="Google Shape;499;p24"/>
          <p:cNvSpPr txBox="1">
            <a:spLocks noGrp="1"/>
          </p:cNvSpPr>
          <p:nvPr>
            <p:ph type="subTitle" idx="1"/>
          </p:nvPr>
        </p:nvSpPr>
        <p:spPr>
          <a:xfrm flipH="1">
            <a:off x="5323900" y="2984025"/>
            <a:ext cx="2820900" cy="1107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400" b="0"/>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grpSp>
        <p:nvGrpSpPr>
          <p:cNvPr id="500" name="Google Shape;500;p24"/>
          <p:cNvGrpSpPr/>
          <p:nvPr/>
        </p:nvGrpSpPr>
        <p:grpSpPr>
          <a:xfrm>
            <a:off x="7148530" y="290152"/>
            <a:ext cx="1613497" cy="1353799"/>
            <a:chOff x="7142430" y="539989"/>
            <a:chExt cx="1319942" cy="1107583"/>
          </a:xfrm>
        </p:grpSpPr>
        <p:grpSp>
          <p:nvGrpSpPr>
            <p:cNvPr id="501" name="Google Shape;501;p24"/>
            <p:cNvGrpSpPr/>
            <p:nvPr/>
          </p:nvGrpSpPr>
          <p:grpSpPr>
            <a:xfrm>
              <a:off x="7142430" y="539989"/>
              <a:ext cx="1319942" cy="1107583"/>
              <a:chOff x="3849575" y="3342525"/>
              <a:chExt cx="1118500" cy="938550"/>
            </a:xfrm>
          </p:grpSpPr>
          <p:sp>
            <p:nvSpPr>
              <p:cNvPr id="502" name="Google Shape;502;p24"/>
              <p:cNvSpPr/>
              <p:nvPr/>
            </p:nvSpPr>
            <p:spPr>
              <a:xfrm>
                <a:off x="4436675" y="3665425"/>
                <a:ext cx="531400" cy="346750"/>
              </a:xfrm>
              <a:custGeom>
                <a:avLst/>
                <a:gdLst/>
                <a:ahLst/>
                <a:cxnLst/>
                <a:rect l="l" t="t" r="r" b="b"/>
                <a:pathLst>
                  <a:path w="21256" h="13870" extrusionOk="0">
                    <a:moveTo>
                      <a:pt x="13611" y="3069"/>
                    </a:moveTo>
                    <a:cubicBezTo>
                      <a:pt x="14071" y="3069"/>
                      <a:pt x="14541" y="3134"/>
                      <a:pt x="15011" y="3275"/>
                    </a:cubicBezTo>
                    <a:cubicBezTo>
                      <a:pt x="16679" y="3776"/>
                      <a:pt x="18847" y="5944"/>
                      <a:pt x="17379" y="8546"/>
                    </a:cubicBezTo>
                    <a:cubicBezTo>
                      <a:pt x="16665" y="9829"/>
                      <a:pt x="15151" y="10440"/>
                      <a:pt x="13577" y="10440"/>
                    </a:cubicBezTo>
                    <a:cubicBezTo>
                      <a:pt x="11920" y="10440"/>
                      <a:pt x="10198" y="9762"/>
                      <a:pt x="9274" y="8479"/>
                    </a:cubicBezTo>
                    <a:cubicBezTo>
                      <a:pt x="7668" y="6260"/>
                      <a:pt x="10382" y="3069"/>
                      <a:pt x="13611" y="3069"/>
                    </a:cubicBezTo>
                    <a:close/>
                    <a:moveTo>
                      <a:pt x="14017" y="1"/>
                    </a:moveTo>
                    <a:cubicBezTo>
                      <a:pt x="13438" y="1"/>
                      <a:pt x="12853" y="68"/>
                      <a:pt x="12276" y="206"/>
                    </a:cubicBezTo>
                    <a:cubicBezTo>
                      <a:pt x="9907" y="807"/>
                      <a:pt x="8573" y="1974"/>
                      <a:pt x="7072" y="2608"/>
                    </a:cubicBezTo>
                    <a:cubicBezTo>
                      <a:pt x="3369" y="6544"/>
                      <a:pt x="1868" y="8946"/>
                      <a:pt x="1001" y="9780"/>
                    </a:cubicBezTo>
                    <a:cubicBezTo>
                      <a:pt x="789" y="9966"/>
                      <a:pt x="513" y="10067"/>
                      <a:pt x="224" y="10067"/>
                    </a:cubicBezTo>
                    <a:cubicBezTo>
                      <a:pt x="150" y="10067"/>
                      <a:pt x="75" y="10060"/>
                      <a:pt x="0" y="10047"/>
                    </a:cubicBezTo>
                    <a:lnTo>
                      <a:pt x="0" y="10047"/>
                    </a:lnTo>
                    <a:cubicBezTo>
                      <a:pt x="201" y="10547"/>
                      <a:pt x="401" y="10781"/>
                      <a:pt x="701" y="10814"/>
                    </a:cubicBezTo>
                    <a:cubicBezTo>
                      <a:pt x="761" y="10824"/>
                      <a:pt x="824" y="10828"/>
                      <a:pt x="889" y="10828"/>
                    </a:cubicBezTo>
                    <a:cubicBezTo>
                      <a:pt x="1528" y="10828"/>
                      <a:pt x="2399" y="10386"/>
                      <a:pt x="3610" y="10386"/>
                    </a:cubicBezTo>
                    <a:cubicBezTo>
                      <a:pt x="3909" y="10386"/>
                      <a:pt x="4228" y="10413"/>
                      <a:pt x="4570" y="10480"/>
                    </a:cubicBezTo>
                    <a:cubicBezTo>
                      <a:pt x="5671" y="10680"/>
                      <a:pt x="7506" y="13549"/>
                      <a:pt x="12076" y="13849"/>
                    </a:cubicBezTo>
                    <a:cubicBezTo>
                      <a:pt x="12306" y="13863"/>
                      <a:pt x="12536" y="13869"/>
                      <a:pt x="12764" y="13869"/>
                    </a:cubicBezTo>
                    <a:cubicBezTo>
                      <a:pt x="17090" y="13869"/>
                      <a:pt x="20892" y="11472"/>
                      <a:pt x="21082" y="6878"/>
                    </a:cubicBezTo>
                    <a:cubicBezTo>
                      <a:pt x="21255" y="2777"/>
                      <a:pt x="17753" y="1"/>
                      <a:pt x="140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4"/>
              <p:cNvSpPr/>
              <p:nvPr/>
            </p:nvSpPr>
            <p:spPr>
              <a:xfrm>
                <a:off x="4017200" y="3816500"/>
                <a:ext cx="415325" cy="464575"/>
              </a:xfrm>
              <a:custGeom>
                <a:avLst/>
                <a:gdLst/>
                <a:ahLst/>
                <a:cxnLst/>
                <a:rect l="l" t="t" r="r" b="b"/>
                <a:pathLst>
                  <a:path w="16613" h="18583" extrusionOk="0">
                    <a:moveTo>
                      <a:pt x="11509" y="1"/>
                    </a:moveTo>
                    <a:cubicBezTo>
                      <a:pt x="11509" y="1"/>
                      <a:pt x="11509" y="68"/>
                      <a:pt x="11476" y="101"/>
                    </a:cubicBezTo>
                    <a:cubicBezTo>
                      <a:pt x="11042" y="635"/>
                      <a:pt x="8373" y="4070"/>
                      <a:pt x="5872" y="7439"/>
                    </a:cubicBezTo>
                    <a:cubicBezTo>
                      <a:pt x="3803" y="10241"/>
                      <a:pt x="1802" y="13010"/>
                      <a:pt x="1268" y="14178"/>
                    </a:cubicBezTo>
                    <a:cubicBezTo>
                      <a:pt x="501" y="15779"/>
                      <a:pt x="1" y="18347"/>
                      <a:pt x="501" y="18581"/>
                    </a:cubicBezTo>
                    <a:cubicBezTo>
                      <a:pt x="505" y="18582"/>
                      <a:pt x="509" y="18583"/>
                      <a:pt x="514" y="18583"/>
                    </a:cubicBezTo>
                    <a:cubicBezTo>
                      <a:pt x="1110" y="18583"/>
                      <a:pt x="11374" y="8910"/>
                      <a:pt x="15178" y="5305"/>
                    </a:cubicBezTo>
                    <a:cubicBezTo>
                      <a:pt x="16046" y="4471"/>
                      <a:pt x="16613" y="3970"/>
                      <a:pt x="16546" y="3970"/>
                    </a:cubicBezTo>
                    <a:cubicBezTo>
                      <a:pt x="14811" y="3603"/>
                      <a:pt x="12209" y="1068"/>
                      <a:pt x="115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4"/>
              <p:cNvSpPr/>
              <p:nvPr/>
            </p:nvSpPr>
            <p:spPr>
              <a:xfrm>
                <a:off x="3849575" y="3816500"/>
                <a:ext cx="454525" cy="195425"/>
              </a:xfrm>
              <a:custGeom>
                <a:avLst/>
                <a:gdLst/>
                <a:ahLst/>
                <a:cxnLst/>
                <a:rect l="l" t="t" r="r" b="b"/>
                <a:pathLst>
                  <a:path w="18181" h="7817" extrusionOk="0">
                    <a:moveTo>
                      <a:pt x="18047" y="1"/>
                    </a:moveTo>
                    <a:cubicBezTo>
                      <a:pt x="12176" y="2503"/>
                      <a:pt x="1" y="6105"/>
                      <a:pt x="1" y="6439"/>
                    </a:cubicBezTo>
                    <a:cubicBezTo>
                      <a:pt x="34" y="6939"/>
                      <a:pt x="2903" y="7740"/>
                      <a:pt x="4871" y="7806"/>
                    </a:cubicBezTo>
                    <a:cubicBezTo>
                      <a:pt x="5079" y="7812"/>
                      <a:pt x="5371" y="7816"/>
                      <a:pt x="5728" y="7816"/>
                    </a:cubicBezTo>
                    <a:cubicBezTo>
                      <a:pt x="7323" y="7816"/>
                      <a:pt x="10206" y="7739"/>
                      <a:pt x="12577" y="7439"/>
                    </a:cubicBezTo>
                    <a:cubicBezTo>
                      <a:pt x="15078" y="4004"/>
                      <a:pt x="17747" y="635"/>
                      <a:pt x="18181" y="101"/>
                    </a:cubicBezTo>
                    <a:lnTo>
                      <a:pt x="180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p:nvPr/>
            </p:nvSpPr>
            <p:spPr>
              <a:xfrm>
                <a:off x="4295750" y="3342525"/>
                <a:ext cx="492025" cy="574575"/>
              </a:xfrm>
              <a:custGeom>
                <a:avLst/>
                <a:gdLst/>
                <a:ahLst/>
                <a:cxnLst/>
                <a:rect l="l" t="t" r="r" b="b"/>
                <a:pathLst>
                  <a:path w="19681" h="22983" extrusionOk="0">
                    <a:moveTo>
                      <a:pt x="11201" y="3249"/>
                    </a:moveTo>
                    <a:cubicBezTo>
                      <a:pt x="14003" y="3249"/>
                      <a:pt x="15203" y="5822"/>
                      <a:pt x="15077" y="7452"/>
                    </a:cubicBezTo>
                    <a:cubicBezTo>
                      <a:pt x="14892" y="10194"/>
                      <a:pt x="12278" y="12078"/>
                      <a:pt x="10066" y="12078"/>
                    </a:cubicBezTo>
                    <a:cubicBezTo>
                      <a:pt x="9103" y="12078"/>
                      <a:pt x="8216" y="11720"/>
                      <a:pt x="7639" y="10921"/>
                    </a:cubicBezTo>
                    <a:cubicBezTo>
                      <a:pt x="5804" y="8285"/>
                      <a:pt x="7405" y="3649"/>
                      <a:pt x="10641" y="3282"/>
                    </a:cubicBezTo>
                    <a:cubicBezTo>
                      <a:pt x="10834" y="3260"/>
                      <a:pt x="11021" y="3249"/>
                      <a:pt x="11201" y="3249"/>
                    </a:cubicBezTo>
                    <a:close/>
                    <a:moveTo>
                      <a:pt x="11176" y="0"/>
                    </a:moveTo>
                    <a:cubicBezTo>
                      <a:pt x="7435" y="0"/>
                      <a:pt x="4494" y="2722"/>
                      <a:pt x="3236" y="6251"/>
                    </a:cubicBezTo>
                    <a:cubicBezTo>
                      <a:pt x="1768" y="10620"/>
                      <a:pt x="3736" y="13423"/>
                      <a:pt x="2935" y="14223"/>
                    </a:cubicBezTo>
                    <a:cubicBezTo>
                      <a:pt x="2168" y="15057"/>
                      <a:pt x="0" y="17859"/>
                      <a:pt x="167" y="18593"/>
                    </a:cubicBezTo>
                    <a:cubicBezTo>
                      <a:pt x="200" y="18693"/>
                      <a:pt x="234" y="18793"/>
                      <a:pt x="367" y="18960"/>
                    </a:cubicBezTo>
                    <a:cubicBezTo>
                      <a:pt x="1067" y="19994"/>
                      <a:pt x="3669" y="22562"/>
                      <a:pt x="5404" y="22929"/>
                    </a:cubicBezTo>
                    <a:cubicBezTo>
                      <a:pt x="5471" y="22963"/>
                      <a:pt x="5537" y="22963"/>
                      <a:pt x="5604" y="22963"/>
                    </a:cubicBezTo>
                    <a:cubicBezTo>
                      <a:pt x="5693" y="22976"/>
                      <a:pt x="5777" y="22983"/>
                      <a:pt x="5857" y="22983"/>
                    </a:cubicBezTo>
                    <a:cubicBezTo>
                      <a:pt x="6170" y="22983"/>
                      <a:pt x="6419" y="22882"/>
                      <a:pt x="6605" y="22696"/>
                    </a:cubicBezTo>
                    <a:cubicBezTo>
                      <a:pt x="7505" y="21862"/>
                      <a:pt x="9006" y="19527"/>
                      <a:pt x="12709" y="15524"/>
                    </a:cubicBezTo>
                    <a:cubicBezTo>
                      <a:pt x="13977" y="14190"/>
                      <a:pt x="15378" y="12722"/>
                      <a:pt x="17146" y="11054"/>
                    </a:cubicBezTo>
                    <a:cubicBezTo>
                      <a:pt x="19681" y="8619"/>
                      <a:pt x="18647" y="1948"/>
                      <a:pt x="13743" y="413"/>
                    </a:cubicBezTo>
                    <a:cubicBezTo>
                      <a:pt x="12855" y="131"/>
                      <a:pt x="11996" y="0"/>
                      <a:pt x="11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24"/>
            <p:cNvGrpSpPr/>
            <p:nvPr/>
          </p:nvGrpSpPr>
          <p:grpSpPr>
            <a:xfrm rot="-3087821">
              <a:off x="7777062" y="948967"/>
              <a:ext cx="174274" cy="139950"/>
              <a:chOff x="2231838" y="3548381"/>
              <a:chExt cx="174277" cy="139952"/>
            </a:xfrm>
          </p:grpSpPr>
          <p:sp>
            <p:nvSpPr>
              <p:cNvPr id="507" name="Google Shape;507;p24"/>
              <p:cNvSpPr/>
              <p:nvPr/>
            </p:nvSpPr>
            <p:spPr>
              <a:xfrm rot="169907">
                <a:off x="2232935" y="3549178"/>
                <a:ext cx="33397" cy="45126"/>
              </a:xfrm>
              <a:custGeom>
                <a:avLst/>
                <a:gdLst/>
                <a:ahLst/>
                <a:cxnLst/>
                <a:rect l="l" t="t" r="r" b="b"/>
                <a:pathLst>
                  <a:path w="1336" h="1805" extrusionOk="0">
                    <a:moveTo>
                      <a:pt x="368" y="0"/>
                    </a:moveTo>
                    <a:cubicBezTo>
                      <a:pt x="301" y="0"/>
                      <a:pt x="201" y="67"/>
                      <a:pt x="168" y="67"/>
                    </a:cubicBezTo>
                    <a:cubicBezTo>
                      <a:pt x="134" y="67"/>
                      <a:pt x="101" y="101"/>
                      <a:pt x="101" y="101"/>
                    </a:cubicBezTo>
                    <a:cubicBezTo>
                      <a:pt x="34" y="101"/>
                      <a:pt x="1" y="167"/>
                      <a:pt x="34" y="234"/>
                    </a:cubicBezTo>
                    <a:cubicBezTo>
                      <a:pt x="34" y="258"/>
                      <a:pt x="68" y="281"/>
                      <a:pt x="111" y="281"/>
                    </a:cubicBezTo>
                    <a:cubicBezTo>
                      <a:pt x="129" y="281"/>
                      <a:pt x="148" y="277"/>
                      <a:pt x="168" y="267"/>
                    </a:cubicBezTo>
                    <a:lnTo>
                      <a:pt x="535" y="267"/>
                    </a:lnTo>
                    <a:cubicBezTo>
                      <a:pt x="601" y="267"/>
                      <a:pt x="635" y="301"/>
                      <a:pt x="668" y="301"/>
                    </a:cubicBezTo>
                    <a:cubicBezTo>
                      <a:pt x="701" y="301"/>
                      <a:pt x="768" y="334"/>
                      <a:pt x="768" y="334"/>
                    </a:cubicBezTo>
                    <a:cubicBezTo>
                      <a:pt x="768" y="334"/>
                      <a:pt x="801" y="334"/>
                      <a:pt x="801" y="401"/>
                    </a:cubicBezTo>
                    <a:cubicBezTo>
                      <a:pt x="501" y="401"/>
                      <a:pt x="201" y="634"/>
                      <a:pt x="168" y="1001"/>
                    </a:cubicBezTo>
                    <a:cubicBezTo>
                      <a:pt x="134" y="1401"/>
                      <a:pt x="334" y="1768"/>
                      <a:pt x="668" y="1802"/>
                    </a:cubicBezTo>
                    <a:cubicBezTo>
                      <a:pt x="689" y="1804"/>
                      <a:pt x="710" y="1805"/>
                      <a:pt x="731" y="1805"/>
                    </a:cubicBezTo>
                    <a:cubicBezTo>
                      <a:pt x="1038" y="1805"/>
                      <a:pt x="1304" y="1574"/>
                      <a:pt x="1335" y="1168"/>
                    </a:cubicBezTo>
                    <a:cubicBezTo>
                      <a:pt x="1335" y="934"/>
                      <a:pt x="1302" y="768"/>
                      <a:pt x="1302" y="701"/>
                    </a:cubicBezTo>
                    <a:cubicBezTo>
                      <a:pt x="1302" y="668"/>
                      <a:pt x="1268" y="634"/>
                      <a:pt x="1268" y="568"/>
                    </a:cubicBezTo>
                    <a:cubicBezTo>
                      <a:pt x="1268" y="501"/>
                      <a:pt x="1235" y="434"/>
                      <a:pt x="1168" y="401"/>
                    </a:cubicBezTo>
                    <a:cubicBezTo>
                      <a:pt x="1135" y="334"/>
                      <a:pt x="1102" y="267"/>
                      <a:pt x="1068" y="234"/>
                    </a:cubicBezTo>
                    <a:cubicBezTo>
                      <a:pt x="1002" y="167"/>
                      <a:pt x="935" y="134"/>
                      <a:pt x="868" y="101"/>
                    </a:cubicBezTo>
                    <a:cubicBezTo>
                      <a:pt x="835" y="67"/>
                      <a:pt x="768" y="67"/>
                      <a:pt x="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p:nvPr/>
            </p:nvSpPr>
            <p:spPr>
              <a:xfrm rot="636863">
                <a:off x="2320363" y="3551427"/>
                <a:ext cx="33375" cy="45151"/>
              </a:xfrm>
              <a:custGeom>
                <a:avLst/>
                <a:gdLst/>
                <a:ahLst/>
                <a:cxnLst/>
                <a:rect l="l" t="t" r="r" b="b"/>
                <a:pathLst>
                  <a:path w="1335" h="1806" extrusionOk="0">
                    <a:moveTo>
                      <a:pt x="368" y="1"/>
                    </a:moveTo>
                    <a:cubicBezTo>
                      <a:pt x="301" y="1"/>
                      <a:pt x="201" y="67"/>
                      <a:pt x="167" y="67"/>
                    </a:cubicBezTo>
                    <a:cubicBezTo>
                      <a:pt x="134" y="67"/>
                      <a:pt x="67" y="101"/>
                      <a:pt x="67" y="101"/>
                    </a:cubicBezTo>
                    <a:cubicBezTo>
                      <a:pt x="34" y="101"/>
                      <a:pt x="1" y="167"/>
                      <a:pt x="34" y="234"/>
                    </a:cubicBezTo>
                    <a:cubicBezTo>
                      <a:pt x="34" y="258"/>
                      <a:pt x="51" y="281"/>
                      <a:pt x="96" y="281"/>
                    </a:cubicBezTo>
                    <a:cubicBezTo>
                      <a:pt x="114" y="281"/>
                      <a:pt x="138" y="277"/>
                      <a:pt x="167" y="267"/>
                    </a:cubicBezTo>
                    <a:lnTo>
                      <a:pt x="534" y="267"/>
                    </a:lnTo>
                    <a:cubicBezTo>
                      <a:pt x="568" y="267"/>
                      <a:pt x="634" y="301"/>
                      <a:pt x="668" y="301"/>
                    </a:cubicBezTo>
                    <a:cubicBezTo>
                      <a:pt x="701" y="301"/>
                      <a:pt x="734" y="334"/>
                      <a:pt x="734" y="334"/>
                    </a:cubicBezTo>
                    <a:cubicBezTo>
                      <a:pt x="734" y="334"/>
                      <a:pt x="801" y="334"/>
                      <a:pt x="801" y="401"/>
                    </a:cubicBezTo>
                    <a:cubicBezTo>
                      <a:pt x="501" y="401"/>
                      <a:pt x="201" y="634"/>
                      <a:pt x="167" y="1001"/>
                    </a:cubicBezTo>
                    <a:cubicBezTo>
                      <a:pt x="134" y="1402"/>
                      <a:pt x="334" y="1769"/>
                      <a:pt x="668" y="1802"/>
                    </a:cubicBezTo>
                    <a:cubicBezTo>
                      <a:pt x="689" y="1804"/>
                      <a:pt x="710" y="1805"/>
                      <a:pt x="730" y="1805"/>
                    </a:cubicBezTo>
                    <a:cubicBezTo>
                      <a:pt x="1038" y="1805"/>
                      <a:pt x="1304" y="1574"/>
                      <a:pt x="1335" y="1168"/>
                    </a:cubicBezTo>
                    <a:cubicBezTo>
                      <a:pt x="1335" y="935"/>
                      <a:pt x="1302" y="768"/>
                      <a:pt x="1302" y="734"/>
                    </a:cubicBezTo>
                    <a:cubicBezTo>
                      <a:pt x="1302" y="668"/>
                      <a:pt x="1268" y="634"/>
                      <a:pt x="1268" y="568"/>
                    </a:cubicBezTo>
                    <a:cubicBezTo>
                      <a:pt x="1268" y="501"/>
                      <a:pt x="1201" y="434"/>
                      <a:pt x="1168" y="401"/>
                    </a:cubicBezTo>
                    <a:cubicBezTo>
                      <a:pt x="1135" y="334"/>
                      <a:pt x="1101" y="267"/>
                      <a:pt x="1035" y="234"/>
                    </a:cubicBezTo>
                    <a:cubicBezTo>
                      <a:pt x="1001" y="167"/>
                      <a:pt x="935" y="134"/>
                      <a:pt x="868" y="101"/>
                    </a:cubicBezTo>
                    <a:cubicBezTo>
                      <a:pt x="835" y="67"/>
                      <a:pt x="768" y="67"/>
                      <a:pt x="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4"/>
              <p:cNvSpPr/>
              <p:nvPr/>
            </p:nvSpPr>
            <p:spPr>
              <a:xfrm rot="-2918318">
                <a:off x="2333968" y="3617992"/>
                <a:ext cx="61083" cy="57097"/>
              </a:xfrm>
              <a:custGeom>
                <a:avLst/>
                <a:gdLst/>
                <a:ahLst/>
                <a:cxnLst/>
                <a:rect l="l" t="t" r="r" b="b"/>
                <a:pathLst>
                  <a:path w="3937" h="3756" extrusionOk="0">
                    <a:moveTo>
                      <a:pt x="2006" y="1"/>
                    </a:moveTo>
                    <a:cubicBezTo>
                      <a:pt x="1052" y="1"/>
                      <a:pt x="225" y="677"/>
                      <a:pt x="100" y="1645"/>
                    </a:cubicBezTo>
                    <a:cubicBezTo>
                      <a:pt x="0" y="2679"/>
                      <a:pt x="701" y="3613"/>
                      <a:pt x="1735" y="3746"/>
                    </a:cubicBezTo>
                    <a:cubicBezTo>
                      <a:pt x="1801" y="3753"/>
                      <a:pt x="1866" y="3756"/>
                      <a:pt x="1931" y="3756"/>
                    </a:cubicBezTo>
                    <a:cubicBezTo>
                      <a:pt x="2885" y="3756"/>
                      <a:pt x="3711" y="3080"/>
                      <a:pt x="3836" y="2112"/>
                    </a:cubicBezTo>
                    <a:cubicBezTo>
                      <a:pt x="3936" y="1078"/>
                      <a:pt x="3203" y="144"/>
                      <a:pt x="2202" y="10"/>
                    </a:cubicBezTo>
                    <a:cubicBezTo>
                      <a:pt x="2136" y="4"/>
                      <a:pt x="2071" y="1"/>
                      <a:pt x="2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4"/>
              <p:cNvSpPr/>
              <p:nvPr/>
            </p:nvSpPr>
            <p:spPr>
              <a:xfrm rot="-210849">
                <a:off x="2256538" y="3621618"/>
                <a:ext cx="74231" cy="38049"/>
              </a:xfrm>
              <a:custGeom>
                <a:avLst/>
                <a:gdLst/>
                <a:ahLst/>
                <a:cxnLst/>
                <a:rect l="l" t="t" r="r" b="b"/>
                <a:pathLst>
                  <a:path w="2969" h="1522" extrusionOk="0">
                    <a:moveTo>
                      <a:pt x="191" y="0"/>
                    </a:moveTo>
                    <a:cubicBezTo>
                      <a:pt x="173" y="0"/>
                      <a:pt x="153" y="4"/>
                      <a:pt x="134" y="14"/>
                    </a:cubicBezTo>
                    <a:cubicBezTo>
                      <a:pt x="33" y="14"/>
                      <a:pt x="0" y="81"/>
                      <a:pt x="0" y="181"/>
                    </a:cubicBezTo>
                    <a:cubicBezTo>
                      <a:pt x="67" y="514"/>
                      <a:pt x="234" y="815"/>
                      <a:pt x="467" y="1048"/>
                    </a:cubicBezTo>
                    <a:cubicBezTo>
                      <a:pt x="667" y="1315"/>
                      <a:pt x="1001" y="1482"/>
                      <a:pt x="1368" y="1515"/>
                    </a:cubicBezTo>
                    <a:cubicBezTo>
                      <a:pt x="1409" y="1519"/>
                      <a:pt x="1453" y="1521"/>
                      <a:pt x="1497" y="1521"/>
                    </a:cubicBezTo>
                    <a:cubicBezTo>
                      <a:pt x="1807" y="1521"/>
                      <a:pt x="2164" y="1419"/>
                      <a:pt x="2368" y="1215"/>
                    </a:cubicBezTo>
                    <a:cubicBezTo>
                      <a:pt x="2669" y="981"/>
                      <a:pt x="2835" y="714"/>
                      <a:pt x="2936" y="381"/>
                    </a:cubicBezTo>
                    <a:cubicBezTo>
                      <a:pt x="2969" y="314"/>
                      <a:pt x="2936" y="281"/>
                      <a:pt x="2869" y="214"/>
                    </a:cubicBezTo>
                    <a:cubicBezTo>
                      <a:pt x="2852" y="181"/>
                      <a:pt x="2810" y="164"/>
                      <a:pt x="2769" y="164"/>
                    </a:cubicBezTo>
                    <a:cubicBezTo>
                      <a:pt x="2727" y="164"/>
                      <a:pt x="2685" y="181"/>
                      <a:pt x="2669" y="214"/>
                    </a:cubicBezTo>
                    <a:cubicBezTo>
                      <a:pt x="2502" y="448"/>
                      <a:pt x="2302" y="614"/>
                      <a:pt x="2102" y="714"/>
                    </a:cubicBezTo>
                    <a:cubicBezTo>
                      <a:pt x="1923" y="816"/>
                      <a:pt x="1764" y="860"/>
                      <a:pt x="1610" y="860"/>
                    </a:cubicBezTo>
                    <a:cubicBezTo>
                      <a:pt x="1562" y="860"/>
                      <a:pt x="1515" y="856"/>
                      <a:pt x="1468" y="848"/>
                    </a:cubicBezTo>
                    <a:cubicBezTo>
                      <a:pt x="1268" y="848"/>
                      <a:pt x="1034" y="748"/>
                      <a:pt x="834" y="614"/>
                    </a:cubicBezTo>
                    <a:cubicBezTo>
                      <a:pt x="634" y="481"/>
                      <a:pt x="467" y="281"/>
                      <a:pt x="300" y="47"/>
                    </a:cubicBezTo>
                    <a:cubicBezTo>
                      <a:pt x="277" y="24"/>
                      <a:pt x="236"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24"/>
            <p:cNvSpPr/>
            <p:nvPr/>
          </p:nvSpPr>
          <p:spPr>
            <a:xfrm rot="-6006351">
              <a:off x="7778412" y="1081027"/>
              <a:ext cx="61085" cy="57102"/>
            </a:xfrm>
            <a:custGeom>
              <a:avLst/>
              <a:gdLst/>
              <a:ahLst/>
              <a:cxnLst/>
              <a:rect l="l" t="t" r="r" b="b"/>
              <a:pathLst>
                <a:path w="3937" h="3756" extrusionOk="0">
                  <a:moveTo>
                    <a:pt x="2006" y="1"/>
                  </a:moveTo>
                  <a:cubicBezTo>
                    <a:pt x="1052" y="1"/>
                    <a:pt x="225" y="677"/>
                    <a:pt x="100" y="1645"/>
                  </a:cubicBezTo>
                  <a:cubicBezTo>
                    <a:pt x="0" y="2679"/>
                    <a:pt x="701" y="3613"/>
                    <a:pt x="1735" y="3746"/>
                  </a:cubicBezTo>
                  <a:cubicBezTo>
                    <a:pt x="1801" y="3753"/>
                    <a:pt x="1866" y="3756"/>
                    <a:pt x="1931" y="3756"/>
                  </a:cubicBezTo>
                  <a:cubicBezTo>
                    <a:pt x="2885" y="3756"/>
                    <a:pt x="3711" y="3080"/>
                    <a:pt x="3836" y="2112"/>
                  </a:cubicBezTo>
                  <a:cubicBezTo>
                    <a:pt x="3936" y="1078"/>
                    <a:pt x="3203" y="144"/>
                    <a:pt x="2202" y="10"/>
                  </a:cubicBezTo>
                  <a:cubicBezTo>
                    <a:pt x="2136" y="4"/>
                    <a:pt x="2071" y="1"/>
                    <a:pt x="2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 name="Google Shape;512;p24"/>
          <p:cNvSpPr/>
          <p:nvPr/>
        </p:nvSpPr>
        <p:spPr>
          <a:xfrm>
            <a:off x="5560775" y="861775"/>
            <a:ext cx="1886875" cy="635000"/>
          </a:xfrm>
          <a:custGeom>
            <a:avLst/>
            <a:gdLst/>
            <a:ahLst/>
            <a:cxnLst/>
            <a:rect l="l" t="t" r="r" b="b"/>
            <a:pathLst>
              <a:path w="75475" h="25400" extrusionOk="0">
                <a:moveTo>
                  <a:pt x="75475" y="18869"/>
                </a:moveTo>
                <a:cubicBezTo>
                  <a:pt x="72935" y="19958"/>
                  <a:pt x="66404" y="25400"/>
                  <a:pt x="60235" y="25400"/>
                </a:cubicBezTo>
                <a:cubicBezTo>
                  <a:pt x="54066" y="25400"/>
                  <a:pt x="42817" y="22498"/>
                  <a:pt x="38463" y="18869"/>
                </a:cubicBezTo>
                <a:cubicBezTo>
                  <a:pt x="34109" y="15241"/>
                  <a:pt x="33383" y="6774"/>
                  <a:pt x="34109" y="3629"/>
                </a:cubicBezTo>
                <a:cubicBezTo>
                  <a:pt x="34835" y="484"/>
                  <a:pt x="40278" y="0"/>
                  <a:pt x="42818" y="0"/>
                </a:cubicBezTo>
                <a:cubicBezTo>
                  <a:pt x="45358" y="0"/>
                  <a:pt x="48261" y="1391"/>
                  <a:pt x="49349" y="3629"/>
                </a:cubicBezTo>
                <a:cubicBezTo>
                  <a:pt x="50438" y="5867"/>
                  <a:pt x="52131" y="10826"/>
                  <a:pt x="49349" y="13426"/>
                </a:cubicBezTo>
                <a:cubicBezTo>
                  <a:pt x="46567" y="16027"/>
                  <a:pt x="37920" y="21228"/>
                  <a:pt x="32658" y="19232"/>
                </a:cubicBezTo>
                <a:cubicBezTo>
                  <a:pt x="27397" y="17236"/>
                  <a:pt x="23223" y="2359"/>
                  <a:pt x="17780" y="1452"/>
                </a:cubicBezTo>
                <a:cubicBezTo>
                  <a:pt x="12337" y="545"/>
                  <a:pt x="2963" y="11733"/>
                  <a:pt x="0" y="13789"/>
                </a:cubicBezTo>
              </a:path>
            </a:pathLst>
          </a:custGeom>
          <a:noFill/>
          <a:ln w="19050" cap="flat" cmpd="sng">
            <a:solidFill>
              <a:schemeClr val="dk2"/>
            </a:solidFill>
            <a:prstDash val="dash"/>
            <a:round/>
            <a:headEnd type="none" w="med" len="med"/>
            <a:tailEnd type="none" w="med" len="med"/>
          </a:ln>
        </p:spPr>
      </p:sp>
      <p:sp>
        <p:nvSpPr>
          <p:cNvPr id="513" name="Google Shape;513;p24"/>
          <p:cNvSpPr/>
          <p:nvPr/>
        </p:nvSpPr>
        <p:spPr>
          <a:xfrm rot="-5400000">
            <a:off x="932285" y="3007737"/>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 name="Google Shape;514;p24"/>
          <p:cNvGrpSpPr/>
          <p:nvPr/>
        </p:nvGrpSpPr>
        <p:grpSpPr>
          <a:xfrm rot="-10132663">
            <a:off x="556972" y="4015183"/>
            <a:ext cx="253457" cy="288618"/>
            <a:chOff x="4670703" y="657266"/>
            <a:chExt cx="253461" cy="288623"/>
          </a:xfrm>
        </p:grpSpPr>
        <p:sp>
          <p:nvSpPr>
            <p:cNvPr id="515" name="Google Shape;515;p24"/>
            <p:cNvSpPr/>
            <p:nvPr/>
          </p:nvSpPr>
          <p:spPr>
            <a:xfrm>
              <a:off x="4670703" y="657266"/>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4"/>
            <p:cNvSpPr/>
            <p:nvPr/>
          </p:nvSpPr>
          <p:spPr>
            <a:xfrm>
              <a:off x="4730866" y="751011"/>
              <a:ext cx="193299" cy="194878"/>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24"/>
          <p:cNvGrpSpPr/>
          <p:nvPr/>
        </p:nvGrpSpPr>
        <p:grpSpPr>
          <a:xfrm rot="4582755">
            <a:off x="8196402" y="4440256"/>
            <a:ext cx="418785" cy="350310"/>
            <a:chOff x="4259550" y="352000"/>
            <a:chExt cx="418775" cy="350302"/>
          </a:xfrm>
        </p:grpSpPr>
        <p:sp>
          <p:nvSpPr>
            <p:cNvPr id="518" name="Google Shape;518;p24"/>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4"/>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4"/>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24"/>
          <p:cNvGrpSpPr/>
          <p:nvPr/>
        </p:nvGrpSpPr>
        <p:grpSpPr>
          <a:xfrm rot="9402217">
            <a:off x="7696210" y="1458415"/>
            <a:ext cx="245983" cy="222157"/>
            <a:chOff x="4947100" y="881950"/>
            <a:chExt cx="245975" cy="222150"/>
          </a:xfrm>
        </p:grpSpPr>
        <p:sp>
          <p:nvSpPr>
            <p:cNvPr id="522" name="Google Shape;522;p24"/>
            <p:cNvSpPr/>
            <p:nvPr/>
          </p:nvSpPr>
          <p:spPr>
            <a:xfrm>
              <a:off x="5166350" y="881950"/>
              <a:ext cx="26725" cy="152625"/>
            </a:xfrm>
            <a:custGeom>
              <a:avLst/>
              <a:gdLst/>
              <a:ahLst/>
              <a:cxnLst/>
              <a:rect l="l" t="t" r="r" b="b"/>
              <a:pathLst>
                <a:path w="1069" h="6105" extrusionOk="0">
                  <a:moveTo>
                    <a:pt x="461" y="1"/>
                  </a:moveTo>
                  <a:cubicBezTo>
                    <a:pt x="335" y="1"/>
                    <a:pt x="205" y="69"/>
                    <a:pt x="168" y="199"/>
                  </a:cubicBezTo>
                  <a:cubicBezTo>
                    <a:pt x="1" y="599"/>
                    <a:pt x="68" y="1133"/>
                    <a:pt x="101" y="1600"/>
                  </a:cubicBezTo>
                  <a:lnTo>
                    <a:pt x="234" y="3101"/>
                  </a:lnTo>
                  <a:cubicBezTo>
                    <a:pt x="334" y="4068"/>
                    <a:pt x="535" y="5036"/>
                    <a:pt x="735" y="5970"/>
                  </a:cubicBezTo>
                  <a:cubicBezTo>
                    <a:pt x="750" y="6061"/>
                    <a:pt x="822" y="6104"/>
                    <a:pt x="894" y="6104"/>
                  </a:cubicBezTo>
                  <a:cubicBezTo>
                    <a:pt x="980" y="6104"/>
                    <a:pt x="1068" y="6045"/>
                    <a:pt x="1068" y="5936"/>
                  </a:cubicBezTo>
                  <a:cubicBezTo>
                    <a:pt x="1035" y="4969"/>
                    <a:pt x="1035" y="4035"/>
                    <a:pt x="935" y="3034"/>
                  </a:cubicBezTo>
                  <a:cubicBezTo>
                    <a:pt x="902" y="2534"/>
                    <a:pt x="902" y="2067"/>
                    <a:pt x="868" y="1567"/>
                  </a:cubicBezTo>
                  <a:cubicBezTo>
                    <a:pt x="868" y="1100"/>
                    <a:pt x="902" y="566"/>
                    <a:pt x="701" y="132"/>
                  </a:cubicBezTo>
                  <a:cubicBezTo>
                    <a:pt x="657" y="44"/>
                    <a:pt x="561" y="1"/>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4"/>
            <p:cNvSpPr/>
            <p:nvPr/>
          </p:nvSpPr>
          <p:spPr>
            <a:xfrm>
              <a:off x="5046275" y="939575"/>
              <a:ext cx="78175" cy="118175"/>
            </a:xfrm>
            <a:custGeom>
              <a:avLst/>
              <a:gdLst/>
              <a:ahLst/>
              <a:cxnLst/>
              <a:rect l="l" t="t" r="r" b="b"/>
              <a:pathLst>
                <a:path w="3127" h="4727" extrusionOk="0">
                  <a:moveTo>
                    <a:pt x="163" y="1"/>
                  </a:moveTo>
                  <a:cubicBezTo>
                    <a:pt x="75" y="1"/>
                    <a:pt x="0" y="73"/>
                    <a:pt x="0" y="196"/>
                  </a:cubicBezTo>
                  <a:cubicBezTo>
                    <a:pt x="0" y="1029"/>
                    <a:pt x="501" y="1797"/>
                    <a:pt x="968" y="2464"/>
                  </a:cubicBezTo>
                  <a:cubicBezTo>
                    <a:pt x="1502" y="3198"/>
                    <a:pt x="2035" y="3965"/>
                    <a:pt x="2636" y="4665"/>
                  </a:cubicBezTo>
                  <a:cubicBezTo>
                    <a:pt x="2687" y="4708"/>
                    <a:pt x="2748" y="4727"/>
                    <a:pt x="2806" y="4727"/>
                  </a:cubicBezTo>
                  <a:cubicBezTo>
                    <a:pt x="2974" y="4727"/>
                    <a:pt x="3126" y="4572"/>
                    <a:pt x="3003" y="4399"/>
                  </a:cubicBezTo>
                  <a:cubicBezTo>
                    <a:pt x="2536" y="3598"/>
                    <a:pt x="2035" y="2831"/>
                    <a:pt x="1568" y="2097"/>
                  </a:cubicBezTo>
                  <a:lnTo>
                    <a:pt x="968" y="1096"/>
                  </a:lnTo>
                  <a:cubicBezTo>
                    <a:pt x="734" y="763"/>
                    <a:pt x="568" y="362"/>
                    <a:pt x="334" y="95"/>
                  </a:cubicBezTo>
                  <a:cubicBezTo>
                    <a:pt x="282" y="30"/>
                    <a:pt x="220" y="1"/>
                    <a:pt x="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4"/>
            <p:cNvSpPr/>
            <p:nvPr/>
          </p:nvSpPr>
          <p:spPr>
            <a:xfrm>
              <a:off x="4947100" y="1017725"/>
              <a:ext cx="137100" cy="86375"/>
            </a:xfrm>
            <a:custGeom>
              <a:avLst/>
              <a:gdLst/>
              <a:ahLst/>
              <a:cxnLst/>
              <a:rect l="l" t="t" r="r" b="b"/>
              <a:pathLst>
                <a:path w="5484" h="3455" extrusionOk="0">
                  <a:moveTo>
                    <a:pt x="223" y="1"/>
                  </a:moveTo>
                  <a:cubicBezTo>
                    <a:pt x="82" y="1"/>
                    <a:pt x="1" y="153"/>
                    <a:pt x="31" y="305"/>
                  </a:cubicBezTo>
                  <a:cubicBezTo>
                    <a:pt x="298" y="705"/>
                    <a:pt x="799" y="1006"/>
                    <a:pt x="1199" y="1273"/>
                  </a:cubicBezTo>
                  <a:cubicBezTo>
                    <a:pt x="1632" y="1539"/>
                    <a:pt x="2033" y="1806"/>
                    <a:pt x="2466" y="2040"/>
                  </a:cubicBezTo>
                  <a:cubicBezTo>
                    <a:pt x="3334" y="2607"/>
                    <a:pt x="4268" y="3107"/>
                    <a:pt x="5268" y="3441"/>
                  </a:cubicBezTo>
                  <a:cubicBezTo>
                    <a:pt x="5291" y="3450"/>
                    <a:pt x="5313" y="3454"/>
                    <a:pt x="5332" y="3454"/>
                  </a:cubicBezTo>
                  <a:cubicBezTo>
                    <a:pt x="5450" y="3454"/>
                    <a:pt x="5483" y="3294"/>
                    <a:pt x="5368" y="3207"/>
                  </a:cubicBezTo>
                  <a:cubicBezTo>
                    <a:pt x="4535" y="2640"/>
                    <a:pt x="3667" y="2140"/>
                    <a:pt x="2800" y="1573"/>
                  </a:cubicBezTo>
                  <a:cubicBezTo>
                    <a:pt x="2366" y="1339"/>
                    <a:pt x="1966" y="1039"/>
                    <a:pt x="1532" y="739"/>
                  </a:cubicBezTo>
                  <a:cubicBezTo>
                    <a:pt x="1165" y="505"/>
                    <a:pt x="698" y="138"/>
                    <a:pt x="265" y="5"/>
                  </a:cubicBezTo>
                  <a:cubicBezTo>
                    <a:pt x="250" y="2"/>
                    <a:pt x="236" y="1"/>
                    <a:pt x="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1_1">
    <p:bg>
      <p:bgPr>
        <a:blipFill>
          <a:blip r:embed="rId2">
            <a:alphaModFix/>
          </a:blip>
          <a:stretch>
            <a:fillRect/>
          </a:stretch>
        </a:blipFill>
        <a:effectLst/>
      </p:bgPr>
    </p:bg>
    <p:spTree>
      <p:nvGrpSpPr>
        <p:cNvPr id="1" name="Shape 62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3"/>
          <p:cNvSpPr txBox="1">
            <a:spLocks noGrp="1"/>
          </p:cNvSpPr>
          <p:nvPr>
            <p:ph type="ctrTitle"/>
          </p:nvPr>
        </p:nvSpPr>
        <p:spPr>
          <a:xfrm>
            <a:off x="4692225" y="2512325"/>
            <a:ext cx="3651600" cy="577800"/>
          </a:xfrm>
          <a:prstGeom prst="rect">
            <a:avLst/>
          </a:prstGeom>
        </p:spPr>
        <p:txBody>
          <a:bodyPr spcFirstLastPara="1" wrap="square" lIns="91425" tIns="91425" rIns="91425" bIns="91425" anchor="b" anchorCtr="0">
            <a:normAutofit/>
          </a:bodyPr>
          <a:lstStyle>
            <a:lvl1pPr lvl="0" rtl="0">
              <a:spcBef>
                <a:spcPts val="0"/>
              </a:spcBef>
              <a:spcAft>
                <a:spcPts val="0"/>
              </a:spcAft>
              <a:buSzPts val="3200"/>
              <a:buNone/>
              <a:defRPr sz="5300"/>
            </a:lvl1pPr>
            <a:lvl2pPr lvl="1" algn="ctr" rtl="0">
              <a:spcBef>
                <a:spcPts val="0"/>
              </a:spcBef>
              <a:spcAft>
                <a:spcPts val="0"/>
              </a:spcAft>
              <a:buClr>
                <a:srgbClr val="233C4F"/>
              </a:buClr>
              <a:buSzPts val="1800"/>
              <a:buNone/>
              <a:defRPr sz="1800">
                <a:solidFill>
                  <a:srgbClr val="233C4F"/>
                </a:solidFill>
              </a:defRPr>
            </a:lvl2pPr>
            <a:lvl3pPr lvl="2" algn="ctr" rtl="0">
              <a:spcBef>
                <a:spcPts val="0"/>
              </a:spcBef>
              <a:spcAft>
                <a:spcPts val="0"/>
              </a:spcAft>
              <a:buClr>
                <a:srgbClr val="233C4F"/>
              </a:buClr>
              <a:buSzPts val="1800"/>
              <a:buNone/>
              <a:defRPr sz="1800">
                <a:solidFill>
                  <a:srgbClr val="233C4F"/>
                </a:solidFill>
              </a:defRPr>
            </a:lvl3pPr>
            <a:lvl4pPr lvl="3" algn="ctr" rtl="0">
              <a:spcBef>
                <a:spcPts val="0"/>
              </a:spcBef>
              <a:spcAft>
                <a:spcPts val="0"/>
              </a:spcAft>
              <a:buClr>
                <a:srgbClr val="233C4F"/>
              </a:buClr>
              <a:buSzPts val="1800"/>
              <a:buNone/>
              <a:defRPr sz="1800">
                <a:solidFill>
                  <a:srgbClr val="233C4F"/>
                </a:solidFill>
              </a:defRPr>
            </a:lvl4pPr>
            <a:lvl5pPr lvl="4" algn="ctr" rtl="0">
              <a:spcBef>
                <a:spcPts val="0"/>
              </a:spcBef>
              <a:spcAft>
                <a:spcPts val="0"/>
              </a:spcAft>
              <a:buClr>
                <a:srgbClr val="233C4F"/>
              </a:buClr>
              <a:buSzPts val="1800"/>
              <a:buNone/>
              <a:defRPr sz="1800">
                <a:solidFill>
                  <a:srgbClr val="233C4F"/>
                </a:solidFill>
              </a:defRPr>
            </a:lvl5pPr>
            <a:lvl6pPr lvl="5" algn="ctr" rtl="0">
              <a:spcBef>
                <a:spcPts val="0"/>
              </a:spcBef>
              <a:spcAft>
                <a:spcPts val="0"/>
              </a:spcAft>
              <a:buClr>
                <a:srgbClr val="233C4F"/>
              </a:buClr>
              <a:buSzPts val="1800"/>
              <a:buNone/>
              <a:defRPr sz="1800">
                <a:solidFill>
                  <a:srgbClr val="233C4F"/>
                </a:solidFill>
              </a:defRPr>
            </a:lvl6pPr>
            <a:lvl7pPr lvl="6" algn="ctr" rtl="0">
              <a:spcBef>
                <a:spcPts val="0"/>
              </a:spcBef>
              <a:spcAft>
                <a:spcPts val="0"/>
              </a:spcAft>
              <a:buClr>
                <a:srgbClr val="233C4F"/>
              </a:buClr>
              <a:buSzPts val="1800"/>
              <a:buNone/>
              <a:defRPr sz="1800">
                <a:solidFill>
                  <a:srgbClr val="233C4F"/>
                </a:solidFill>
              </a:defRPr>
            </a:lvl7pPr>
            <a:lvl8pPr lvl="7" algn="ctr" rtl="0">
              <a:spcBef>
                <a:spcPts val="0"/>
              </a:spcBef>
              <a:spcAft>
                <a:spcPts val="0"/>
              </a:spcAft>
              <a:buClr>
                <a:srgbClr val="233C4F"/>
              </a:buClr>
              <a:buSzPts val="1800"/>
              <a:buNone/>
              <a:defRPr sz="1800">
                <a:solidFill>
                  <a:srgbClr val="233C4F"/>
                </a:solidFill>
              </a:defRPr>
            </a:lvl8pPr>
            <a:lvl9pPr lvl="8" algn="ctr" rtl="0">
              <a:spcBef>
                <a:spcPts val="0"/>
              </a:spcBef>
              <a:spcAft>
                <a:spcPts val="0"/>
              </a:spcAft>
              <a:buClr>
                <a:srgbClr val="233C4F"/>
              </a:buClr>
              <a:buSzPts val="1800"/>
              <a:buNone/>
              <a:defRPr sz="1800">
                <a:solidFill>
                  <a:srgbClr val="233C4F"/>
                </a:solidFill>
              </a:defRPr>
            </a:lvl9pPr>
          </a:lstStyle>
          <a:p>
            <a:endParaRPr/>
          </a:p>
        </p:txBody>
      </p:sp>
      <p:sp>
        <p:nvSpPr>
          <p:cNvPr id="53" name="Google Shape;53;p3"/>
          <p:cNvSpPr txBox="1">
            <a:spLocks noGrp="1"/>
          </p:cNvSpPr>
          <p:nvPr>
            <p:ph type="subTitle" idx="1"/>
          </p:nvPr>
        </p:nvSpPr>
        <p:spPr>
          <a:xfrm>
            <a:off x="4692325" y="3056925"/>
            <a:ext cx="2633100" cy="577800"/>
          </a:xfrm>
          <a:prstGeom prst="rect">
            <a:avLst/>
          </a:prstGeom>
        </p:spPr>
        <p:txBody>
          <a:bodyPr spcFirstLastPara="1" wrap="square" lIns="91425" tIns="91425" rIns="91425" bIns="91425" anchor="t" anchorCtr="0">
            <a:normAutofit/>
          </a:bodyPr>
          <a:lstStyle>
            <a:lvl1pPr lvl="0" rtl="0">
              <a:lnSpc>
                <a:spcPct val="80000"/>
              </a:lnSpc>
              <a:spcBef>
                <a:spcPts val="0"/>
              </a:spcBef>
              <a:spcAft>
                <a:spcPts val="0"/>
              </a:spcAft>
              <a:buSzPts val="1300"/>
              <a:buNone/>
              <a:defRPr b="0"/>
            </a:lvl1pPr>
            <a:lvl2pPr lvl="1" algn="ctr" rtl="0">
              <a:lnSpc>
                <a:spcPct val="100000"/>
              </a:lnSpc>
              <a:spcBef>
                <a:spcPts val="0"/>
              </a:spcBef>
              <a:spcAft>
                <a:spcPts val="0"/>
              </a:spcAft>
              <a:buClr>
                <a:srgbClr val="541C1D"/>
              </a:buClr>
              <a:buSzPts val="1600"/>
              <a:buNone/>
              <a:defRPr>
                <a:solidFill>
                  <a:srgbClr val="541C1D"/>
                </a:solidFill>
              </a:defRPr>
            </a:lvl2pPr>
            <a:lvl3pPr lvl="2" algn="ctr" rtl="0">
              <a:lnSpc>
                <a:spcPct val="100000"/>
              </a:lnSpc>
              <a:spcBef>
                <a:spcPts val="0"/>
              </a:spcBef>
              <a:spcAft>
                <a:spcPts val="0"/>
              </a:spcAft>
              <a:buClr>
                <a:srgbClr val="541C1D"/>
              </a:buClr>
              <a:buSzPts val="1600"/>
              <a:buNone/>
              <a:defRPr>
                <a:solidFill>
                  <a:srgbClr val="541C1D"/>
                </a:solidFill>
              </a:defRPr>
            </a:lvl3pPr>
            <a:lvl4pPr lvl="3" algn="ctr" rtl="0">
              <a:lnSpc>
                <a:spcPct val="100000"/>
              </a:lnSpc>
              <a:spcBef>
                <a:spcPts val="0"/>
              </a:spcBef>
              <a:spcAft>
                <a:spcPts val="0"/>
              </a:spcAft>
              <a:buClr>
                <a:srgbClr val="541C1D"/>
              </a:buClr>
              <a:buSzPts val="1600"/>
              <a:buNone/>
              <a:defRPr>
                <a:solidFill>
                  <a:srgbClr val="541C1D"/>
                </a:solidFill>
              </a:defRPr>
            </a:lvl4pPr>
            <a:lvl5pPr lvl="4" algn="ctr" rtl="0">
              <a:lnSpc>
                <a:spcPct val="100000"/>
              </a:lnSpc>
              <a:spcBef>
                <a:spcPts val="0"/>
              </a:spcBef>
              <a:spcAft>
                <a:spcPts val="0"/>
              </a:spcAft>
              <a:buClr>
                <a:srgbClr val="541C1D"/>
              </a:buClr>
              <a:buSzPts val="1600"/>
              <a:buNone/>
              <a:defRPr>
                <a:solidFill>
                  <a:srgbClr val="541C1D"/>
                </a:solidFill>
              </a:defRPr>
            </a:lvl5pPr>
            <a:lvl6pPr lvl="5" algn="ctr" rtl="0">
              <a:lnSpc>
                <a:spcPct val="100000"/>
              </a:lnSpc>
              <a:spcBef>
                <a:spcPts val="0"/>
              </a:spcBef>
              <a:spcAft>
                <a:spcPts val="0"/>
              </a:spcAft>
              <a:buClr>
                <a:srgbClr val="541C1D"/>
              </a:buClr>
              <a:buSzPts val="1600"/>
              <a:buNone/>
              <a:defRPr>
                <a:solidFill>
                  <a:srgbClr val="541C1D"/>
                </a:solidFill>
              </a:defRPr>
            </a:lvl6pPr>
            <a:lvl7pPr lvl="6" algn="ctr" rtl="0">
              <a:lnSpc>
                <a:spcPct val="100000"/>
              </a:lnSpc>
              <a:spcBef>
                <a:spcPts val="0"/>
              </a:spcBef>
              <a:spcAft>
                <a:spcPts val="0"/>
              </a:spcAft>
              <a:buClr>
                <a:srgbClr val="541C1D"/>
              </a:buClr>
              <a:buSzPts val="1600"/>
              <a:buNone/>
              <a:defRPr>
                <a:solidFill>
                  <a:srgbClr val="541C1D"/>
                </a:solidFill>
              </a:defRPr>
            </a:lvl7pPr>
            <a:lvl8pPr lvl="7" algn="ctr" rtl="0">
              <a:lnSpc>
                <a:spcPct val="100000"/>
              </a:lnSpc>
              <a:spcBef>
                <a:spcPts val="0"/>
              </a:spcBef>
              <a:spcAft>
                <a:spcPts val="0"/>
              </a:spcAft>
              <a:buClr>
                <a:srgbClr val="541C1D"/>
              </a:buClr>
              <a:buSzPts val="1600"/>
              <a:buNone/>
              <a:defRPr>
                <a:solidFill>
                  <a:srgbClr val="541C1D"/>
                </a:solidFill>
              </a:defRPr>
            </a:lvl8pPr>
            <a:lvl9pPr lvl="8" algn="ctr" rtl="0">
              <a:lnSpc>
                <a:spcPct val="100000"/>
              </a:lnSpc>
              <a:spcBef>
                <a:spcPts val="0"/>
              </a:spcBef>
              <a:spcAft>
                <a:spcPts val="0"/>
              </a:spcAft>
              <a:buClr>
                <a:srgbClr val="541C1D"/>
              </a:buClr>
              <a:buSzPts val="1600"/>
              <a:buNone/>
              <a:defRPr>
                <a:solidFill>
                  <a:srgbClr val="541C1D"/>
                </a:solidFill>
              </a:defRPr>
            </a:lvl9pPr>
          </a:lstStyle>
          <a:p>
            <a:endParaRPr/>
          </a:p>
        </p:txBody>
      </p:sp>
      <p:sp>
        <p:nvSpPr>
          <p:cNvPr id="54" name="Google Shape;54;p3"/>
          <p:cNvSpPr txBox="1">
            <a:spLocks noGrp="1"/>
          </p:cNvSpPr>
          <p:nvPr>
            <p:ph type="title" idx="2" hasCustomPrompt="1"/>
          </p:nvPr>
        </p:nvSpPr>
        <p:spPr>
          <a:xfrm>
            <a:off x="4692150" y="1852600"/>
            <a:ext cx="3651600" cy="5778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5500"/>
              <a:buNone/>
              <a:defRPr sz="4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3"/>
          <p:cNvSpPr/>
          <p:nvPr/>
        </p:nvSpPr>
        <p:spPr>
          <a:xfrm rot="344346">
            <a:off x="480452" y="655498"/>
            <a:ext cx="10168802" cy="2133352"/>
          </a:xfrm>
          <a:custGeom>
            <a:avLst/>
            <a:gdLst/>
            <a:ahLst/>
            <a:cxnLst/>
            <a:rect l="l" t="t" r="r" b="b"/>
            <a:pathLst>
              <a:path w="406747" h="85333" extrusionOk="0">
                <a:moveTo>
                  <a:pt x="26611" y="43450"/>
                </a:moveTo>
                <a:cubicBezTo>
                  <a:pt x="22593" y="44990"/>
                  <a:pt x="-8550" y="50482"/>
                  <a:pt x="2500" y="52692"/>
                </a:cubicBezTo>
                <a:cubicBezTo>
                  <a:pt x="13551" y="54902"/>
                  <a:pt x="40073" y="63542"/>
                  <a:pt x="92914" y="56711"/>
                </a:cubicBezTo>
                <a:cubicBezTo>
                  <a:pt x="145756" y="49880"/>
                  <a:pt x="284857" y="6950"/>
                  <a:pt x="319549" y="11705"/>
                </a:cubicBezTo>
                <a:cubicBezTo>
                  <a:pt x="354241" y="16460"/>
                  <a:pt x="308432" y="86714"/>
                  <a:pt x="301065" y="85241"/>
                </a:cubicBezTo>
                <a:cubicBezTo>
                  <a:pt x="293698" y="83768"/>
                  <a:pt x="257733" y="13916"/>
                  <a:pt x="275347" y="2865"/>
                </a:cubicBezTo>
                <a:cubicBezTo>
                  <a:pt x="292961" y="-8185"/>
                  <a:pt x="384847" y="16259"/>
                  <a:pt x="406747" y="18938"/>
                </a:cubicBezTo>
              </a:path>
            </a:pathLst>
          </a:custGeom>
          <a:noFill/>
          <a:ln w="19050" cap="flat" cmpd="sng">
            <a:solidFill>
              <a:schemeClr val="dk2"/>
            </a:solidFill>
            <a:prstDash val="dash"/>
            <a:round/>
            <a:headEnd type="none" w="med" len="med"/>
            <a:tailEnd type="none" w="med" len="med"/>
          </a:ln>
        </p:spPr>
      </p:sp>
      <p:sp>
        <p:nvSpPr>
          <p:cNvPr id="56" name="Google Shape;56;p3"/>
          <p:cNvSpPr/>
          <p:nvPr/>
        </p:nvSpPr>
        <p:spPr>
          <a:xfrm>
            <a:off x="7618038" y="423577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618047" y="38553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3"/>
          <p:cNvGrpSpPr/>
          <p:nvPr/>
        </p:nvGrpSpPr>
        <p:grpSpPr>
          <a:xfrm rot="1056892">
            <a:off x="5597918" y="551188"/>
            <a:ext cx="1509128" cy="960744"/>
            <a:chOff x="3908800" y="4074100"/>
            <a:chExt cx="1374325" cy="874925"/>
          </a:xfrm>
        </p:grpSpPr>
        <p:sp>
          <p:nvSpPr>
            <p:cNvPr id="59" name="Google Shape;59;p3"/>
            <p:cNvSpPr/>
            <p:nvPr/>
          </p:nvSpPr>
          <p:spPr>
            <a:xfrm>
              <a:off x="3908800" y="4074100"/>
              <a:ext cx="1374325" cy="874925"/>
            </a:xfrm>
            <a:custGeom>
              <a:avLst/>
              <a:gdLst/>
              <a:ahLst/>
              <a:cxnLst/>
              <a:rect l="l" t="t" r="r" b="b"/>
              <a:pathLst>
                <a:path w="54973" h="34997" extrusionOk="0">
                  <a:moveTo>
                    <a:pt x="48538" y="1"/>
                  </a:moveTo>
                  <a:cubicBezTo>
                    <a:pt x="46825" y="1"/>
                    <a:pt x="34" y="22856"/>
                    <a:pt x="34" y="23187"/>
                  </a:cubicBezTo>
                  <a:cubicBezTo>
                    <a:pt x="0" y="23855"/>
                    <a:pt x="4637" y="34896"/>
                    <a:pt x="5538" y="34996"/>
                  </a:cubicBezTo>
                  <a:cubicBezTo>
                    <a:pt x="5544" y="34997"/>
                    <a:pt x="5551" y="34997"/>
                    <a:pt x="5559" y="34997"/>
                  </a:cubicBezTo>
                  <a:cubicBezTo>
                    <a:pt x="7676" y="34997"/>
                    <a:pt x="53208" y="12608"/>
                    <a:pt x="54072" y="11212"/>
                  </a:cubicBezTo>
                  <a:cubicBezTo>
                    <a:pt x="54973" y="9845"/>
                    <a:pt x="49636" y="338"/>
                    <a:pt x="48568" y="4"/>
                  </a:cubicBezTo>
                  <a:cubicBezTo>
                    <a:pt x="48561" y="2"/>
                    <a:pt x="48551" y="1"/>
                    <a:pt x="48538"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3980525" y="4608950"/>
              <a:ext cx="56725" cy="119900"/>
            </a:xfrm>
            <a:custGeom>
              <a:avLst/>
              <a:gdLst/>
              <a:ahLst/>
              <a:cxnLst/>
              <a:rect l="l" t="t" r="r" b="b"/>
              <a:pathLst>
                <a:path w="2269" h="4796" extrusionOk="0">
                  <a:moveTo>
                    <a:pt x="259" y="1"/>
                  </a:moveTo>
                  <a:cubicBezTo>
                    <a:pt x="225" y="1"/>
                    <a:pt x="193" y="19"/>
                    <a:pt x="167" y="59"/>
                  </a:cubicBezTo>
                  <a:cubicBezTo>
                    <a:pt x="67" y="126"/>
                    <a:pt x="0" y="192"/>
                    <a:pt x="67" y="326"/>
                  </a:cubicBezTo>
                  <a:cubicBezTo>
                    <a:pt x="367" y="1093"/>
                    <a:pt x="701" y="1793"/>
                    <a:pt x="1067" y="2561"/>
                  </a:cubicBezTo>
                  <a:cubicBezTo>
                    <a:pt x="1401" y="3295"/>
                    <a:pt x="1735" y="4062"/>
                    <a:pt x="2102" y="4762"/>
                  </a:cubicBezTo>
                  <a:cubicBezTo>
                    <a:pt x="2135" y="4796"/>
                    <a:pt x="2168" y="4796"/>
                    <a:pt x="2235" y="4796"/>
                  </a:cubicBezTo>
                  <a:cubicBezTo>
                    <a:pt x="2268" y="4762"/>
                    <a:pt x="2268" y="4729"/>
                    <a:pt x="2268" y="4662"/>
                  </a:cubicBezTo>
                  <a:cubicBezTo>
                    <a:pt x="2001" y="3895"/>
                    <a:pt x="1735" y="3128"/>
                    <a:pt x="1401" y="2394"/>
                  </a:cubicBezTo>
                  <a:cubicBezTo>
                    <a:pt x="1067" y="1627"/>
                    <a:pt x="767" y="893"/>
                    <a:pt x="434" y="126"/>
                  </a:cubicBezTo>
                  <a:cubicBezTo>
                    <a:pt x="373" y="45"/>
                    <a:pt x="312" y="1"/>
                    <a:pt x="25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022200" y="4590925"/>
              <a:ext cx="37550" cy="78725"/>
            </a:xfrm>
            <a:custGeom>
              <a:avLst/>
              <a:gdLst/>
              <a:ahLst/>
              <a:cxnLst/>
              <a:rect l="l" t="t" r="r" b="b"/>
              <a:pathLst>
                <a:path w="1502" h="3149" extrusionOk="0">
                  <a:moveTo>
                    <a:pt x="242" y="1"/>
                  </a:moveTo>
                  <a:cubicBezTo>
                    <a:pt x="217" y="1"/>
                    <a:pt x="191" y="5"/>
                    <a:pt x="168" y="13"/>
                  </a:cubicBezTo>
                  <a:cubicBezTo>
                    <a:pt x="34" y="79"/>
                    <a:pt x="1" y="179"/>
                    <a:pt x="34" y="313"/>
                  </a:cubicBezTo>
                  <a:cubicBezTo>
                    <a:pt x="268" y="813"/>
                    <a:pt x="468" y="1247"/>
                    <a:pt x="668" y="1714"/>
                  </a:cubicBezTo>
                  <a:cubicBezTo>
                    <a:pt x="868" y="2181"/>
                    <a:pt x="1102" y="2648"/>
                    <a:pt x="1335" y="3082"/>
                  </a:cubicBezTo>
                  <a:cubicBezTo>
                    <a:pt x="1369" y="3148"/>
                    <a:pt x="1435" y="3148"/>
                    <a:pt x="1469" y="3148"/>
                  </a:cubicBezTo>
                  <a:cubicBezTo>
                    <a:pt x="1502" y="3082"/>
                    <a:pt x="1502" y="3048"/>
                    <a:pt x="1502" y="3015"/>
                  </a:cubicBezTo>
                  <a:cubicBezTo>
                    <a:pt x="1369" y="2514"/>
                    <a:pt x="1202" y="2014"/>
                    <a:pt x="1002" y="1547"/>
                  </a:cubicBezTo>
                  <a:cubicBezTo>
                    <a:pt x="801" y="1113"/>
                    <a:pt x="635" y="613"/>
                    <a:pt x="435" y="146"/>
                  </a:cubicBezTo>
                  <a:cubicBezTo>
                    <a:pt x="409" y="44"/>
                    <a:pt x="325" y="1"/>
                    <a:pt x="2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4068075" y="4567050"/>
              <a:ext cx="37550" cy="78400"/>
            </a:xfrm>
            <a:custGeom>
              <a:avLst/>
              <a:gdLst/>
              <a:ahLst/>
              <a:cxnLst/>
              <a:rect l="l" t="t" r="r" b="b"/>
              <a:pathLst>
                <a:path w="1502" h="3136" extrusionOk="0">
                  <a:moveTo>
                    <a:pt x="167" y="0"/>
                  </a:moveTo>
                  <a:cubicBezTo>
                    <a:pt x="34" y="100"/>
                    <a:pt x="1" y="167"/>
                    <a:pt x="34" y="301"/>
                  </a:cubicBezTo>
                  <a:cubicBezTo>
                    <a:pt x="267" y="801"/>
                    <a:pt x="468" y="1268"/>
                    <a:pt x="668" y="1735"/>
                  </a:cubicBezTo>
                  <a:cubicBezTo>
                    <a:pt x="868" y="2169"/>
                    <a:pt x="1101" y="2636"/>
                    <a:pt x="1335" y="3103"/>
                  </a:cubicBezTo>
                  <a:cubicBezTo>
                    <a:pt x="1368" y="3136"/>
                    <a:pt x="1435" y="3136"/>
                    <a:pt x="1468" y="3136"/>
                  </a:cubicBezTo>
                  <a:cubicBezTo>
                    <a:pt x="1502" y="3103"/>
                    <a:pt x="1502" y="3069"/>
                    <a:pt x="1502" y="3002"/>
                  </a:cubicBezTo>
                  <a:cubicBezTo>
                    <a:pt x="1368" y="2502"/>
                    <a:pt x="1235" y="2002"/>
                    <a:pt x="1001" y="1568"/>
                  </a:cubicBezTo>
                  <a:cubicBezTo>
                    <a:pt x="801" y="1101"/>
                    <a:pt x="634" y="601"/>
                    <a:pt x="434" y="134"/>
                  </a:cubicBezTo>
                  <a:cubicBezTo>
                    <a:pt x="401" y="67"/>
                    <a:pt x="267"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4114775" y="4543025"/>
              <a:ext cx="38375" cy="78250"/>
            </a:xfrm>
            <a:custGeom>
              <a:avLst/>
              <a:gdLst/>
              <a:ahLst/>
              <a:cxnLst/>
              <a:rect l="l" t="t" r="r" b="b"/>
              <a:pathLst>
                <a:path w="1535" h="3130" extrusionOk="0">
                  <a:moveTo>
                    <a:pt x="256" y="0"/>
                  </a:moveTo>
                  <a:cubicBezTo>
                    <a:pt x="226" y="0"/>
                    <a:pt x="195" y="9"/>
                    <a:pt x="167" y="27"/>
                  </a:cubicBezTo>
                  <a:cubicBezTo>
                    <a:pt x="67" y="94"/>
                    <a:pt x="1" y="194"/>
                    <a:pt x="67" y="294"/>
                  </a:cubicBezTo>
                  <a:cubicBezTo>
                    <a:pt x="267" y="795"/>
                    <a:pt x="468" y="1262"/>
                    <a:pt x="668" y="1729"/>
                  </a:cubicBezTo>
                  <a:cubicBezTo>
                    <a:pt x="901" y="2196"/>
                    <a:pt x="1101" y="2629"/>
                    <a:pt x="1335" y="3096"/>
                  </a:cubicBezTo>
                  <a:cubicBezTo>
                    <a:pt x="1402" y="3130"/>
                    <a:pt x="1435" y="3130"/>
                    <a:pt x="1468" y="3130"/>
                  </a:cubicBezTo>
                  <a:cubicBezTo>
                    <a:pt x="1535" y="3096"/>
                    <a:pt x="1535" y="3063"/>
                    <a:pt x="1535" y="3029"/>
                  </a:cubicBezTo>
                  <a:cubicBezTo>
                    <a:pt x="1402" y="2529"/>
                    <a:pt x="1235" y="2029"/>
                    <a:pt x="1035" y="1562"/>
                  </a:cubicBezTo>
                  <a:cubicBezTo>
                    <a:pt x="801" y="1095"/>
                    <a:pt x="634" y="594"/>
                    <a:pt x="434" y="127"/>
                  </a:cubicBezTo>
                  <a:cubicBezTo>
                    <a:pt x="410" y="55"/>
                    <a:pt x="334" y="0"/>
                    <a:pt x="25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4158150" y="4524525"/>
              <a:ext cx="37550" cy="78400"/>
            </a:xfrm>
            <a:custGeom>
              <a:avLst/>
              <a:gdLst/>
              <a:ahLst/>
              <a:cxnLst/>
              <a:rect l="l" t="t" r="r" b="b"/>
              <a:pathLst>
                <a:path w="1502" h="3136" extrusionOk="0">
                  <a:moveTo>
                    <a:pt x="167" y="0"/>
                  </a:moveTo>
                  <a:cubicBezTo>
                    <a:pt x="33" y="100"/>
                    <a:pt x="0" y="167"/>
                    <a:pt x="33" y="300"/>
                  </a:cubicBezTo>
                  <a:cubicBezTo>
                    <a:pt x="234" y="801"/>
                    <a:pt x="434" y="1234"/>
                    <a:pt x="667" y="1701"/>
                  </a:cubicBezTo>
                  <a:cubicBezTo>
                    <a:pt x="867" y="2168"/>
                    <a:pt x="1068" y="2635"/>
                    <a:pt x="1334" y="3102"/>
                  </a:cubicBezTo>
                  <a:cubicBezTo>
                    <a:pt x="1368" y="3136"/>
                    <a:pt x="1401" y="3136"/>
                    <a:pt x="1434" y="3136"/>
                  </a:cubicBezTo>
                  <a:cubicBezTo>
                    <a:pt x="1501" y="3102"/>
                    <a:pt x="1501" y="3036"/>
                    <a:pt x="1501" y="3002"/>
                  </a:cubicBezTo>
                  <a:cubicBezTo>
                    <a:pt x="1368" y="2502"/>
                    <a:pt x="1201" y="2002"/>
                    <a:pt x="1001" y="1535"/>
                  </a:cubicBezTo>
                  <a:cubicBezTo>
                    <a:pt x="767" y="1101"/>
                    <a:pt x="634" y="601"/>
                    <a:pt x="400" y="134"/>
                  </a:cubicBezTo>
                  <a:cubicBezTo>
                    <a:pt x="367" y="33"/>
                    <a:pt x="234"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4195675" y="4503675"/>
              <a:ext cx="55900" cy="120100"/>
            </a:xfrm>
            <a:custGeom>
              <a:avLst/>
              <a:gdLst/>
              <a:ahLst/>
              <a:cxnLst/>
              <a:rect l="l" t="t" r="r" b="b"/>
              <a:pathLst>
                <a:path w="2236" h="4804" extrusionOk="0">
                  <a:moveTo>
                    <a:pt x="250" y="0"/>
                  </a:moveTo>
                  <a:cubicBezTo>
                    <a:pt x="219" y="0"/>
                    <a:pt x="189" y="11"/>
                    <a:pt x="167" y="33"/>
                  </a:cubicBezTo>
                  <a:cubicBezTo>
                    <a:pt x="34" y="134"/>
                    <a:pt x="0" y="200"/>
                    <a:pt x="34" y="334"/>
                  </a:cubicBezTo>
                  <a:cubicBezTo>
                    <a:pt x="367" y="1068"/>
                    <a:pt x="701" y="1801"/>
                    <a:pt x="1034" y="2535"/>
                  </a:cubicBezTo>
                  <a:cubicBezTo>
                    <a:pt x="1368" y="3303"/>
                    <a:pt x="1701" y="4036"/>
                    <a:pt x="2068" y="4770"/>
                  </a:cubicBezTo>
                  <a:cubicBezTo>
                    <a:pt x="2135" y="4804"/>
                    <a:pt x="2168" y="4804"/>
                    <a:pt x="2202" y="4804"/>
                  </a:cubicBezTo>
                  <a:cubicBezTo>
                    <a:pt x="2235" y="4770"/>
                    <a:pt x="2235" y="4704"/>
                    <a:pt x="2235" y="4670"/>
                  </a:cubicBezTo>
                  <a:cubicBezTo>
                    <a:pt x="2002" y="3870"/>
                    <a:pt x="1701" y="3136"/>
                    <a:pt x="1368" y="2369"/>
                  </a:cubicBezTo>
                  <a:cubicBezTo>
                    <a:pt x="1034" y="1635"/>
                    <a:pt x="734" y="867"/>
                    <a:pt x="400" y="134"/>
                  </a:cubicBezTo>
                  <a:cubicBezTo>
                    <a:pt x="378" y="45"/>
                    <a:pt x="312" y="0"/>
                    <a:pt x="25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237375" y="4485925"/>
              <a:ext cx="37550" cy="78650"/>
            </a:xfrm>
            <a:custGeom>
              <a:avLst/>
              <a:gdLst/>
              <a:ahLst/>
              <a:cxnLst/>
              <a:rect l="l" t="t" r="r" b="b"/>
              <a:pathLst>
                <a:path w="1502" h="3146" extrusionOk="0">
                  <a:moveTo>
                    <a:pt x="208" y="1"/>
                  </a:moveTo>
                  <a:cubicBezTo>
                    <a:pt x="193" y="1"/>
                    <a:pt x="179" y="4"/>
                    <a:pt x="167" y="10"/>
                  </a:cubicBezTo>
                  <a:cubicBezTo>
                    <a:pt x="33" y="76"/>
                    <a:pt x="0" y="176"/>
                    <a:pt x="33" y="310"/>
                  </a:cubicBezTo>
                  <a:cubicBezTo>
                    <a:pt x="234" y="810"/>
                    <a:pt x="434" y="1244"/>
                    <a:pt x="667" y="1711"/>
                  </a:cubicBezTo>
                  <a:cubicBezTo>
                    <a:pt x="867" y="2178"/>
                    <a:pt x="1067" y="2612"/>
                    <a:pt x="1334" y="3079"/>
                  </a:cubicBezTo>
                  <a:cubicBezTo>
                    <a:pt x="1368" y="3145"/>
                    <a:pt x="1401" y="3145"/>
                    <a:pt x="1434" y="3145"/>
                  </a:cubicBezTo>
                  <a:cubicBezTo>
                    <a:pt x="1501" y="3079"/>
                    <a:pt x="1501" y="3045"/>
                    <a:pt x="1501" y="3012"/>
                  </a:cubicBezTo>
                  <a:cubicBezTo>
                    <a:pt x="1368" y="2511"/>
                    <a:pt x="1201" y="2011"/>
                    <a:pt x="1001" y="1544"/>
                  </a:cubicBezTo>
                  <a:cubicBezTo>
                    <a:pt x="801" y="1077"/>
                    <a:pt x="634" y="577"/>
                    <a:pt x="400" y="143"/>
                  </a:cubicBezTo>
                  <a:cubicBezTo>
                    <a:pt x="373" y="61"/>
                    <a:pt x="278" y="1"/>
                    <a:pt x="20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4284075" y="4462500"/>
              <a:ext cx="37550" cy="78725"/>
            </a:xfrm>
            <a:custGeom>
              <a:avLst/>
              <a:gdLst/>
              <a:ahLst/>
              <a:cxnLst/>
              <a:rect l="l" t="t" r="r" b="b"/>
              <a:pathLst>
                <a:path w="1502" h="3149" extrusionOk="0">
                  <a:moveTo>
                    <a:pt x="219" y="1"/>
                  </a:moveTo>
                  <a:cubicBezTo>
                    <a:pt x="200" y="1"/>
                    <a:pt x="183" y="5"/>
                    <a:pt x="167" y="13"/>
                  </a:cubicBezTo>
                  <a:cubicBezTo>
                    <a:pt x="33" y="113"/>
                    <a:pt x="0" y="179"/>
                    <a:pt x="33" y="313"/>
                  </a:cubicBezTo>
                  <a:cubicBezTo>
                    <a:pt x="234" y="813"/>
                    <a:pt x="467" y="1280"/>
                    <a:pt x="667" y="1747"/>
                  </a:cubicBezTo>
                  <a:cubicBezTo>
                    <a:pt x="867" y="2181"/>
                    <a:pt x="1067" y="2648"/>
                    <a:pt x="1334" y="3115"/>
                  </a:cubicBezTo>
                  <a:cubicBezTo>
                    <a:pt x="1368" y="3148"/>
                    <a:pt x="1401" y="3148"/>
                    <a:pt x="1468" y="3148"/>
                  </a:cubicBezTo>
                  <a:cubicBezTo>
                    <a:pt x="1501" y="3115"/>
                    <a:pt x="1501" y="3082"/>
                    <a:pt x="1501" y="3015"/>
                  </a:cubicBezTo>
                  <a:cubicBezTo>
                    <a:pt x="1368" y="2514"/>
                    <a:pt x="1201" y="2014"/>
                    <a:pt x="1001" y="1580"/>
                  </a:cubicBezTo>
                  <a:cubicBezTo>
                    <a:pt x="801" y="1113"/>
                    <a:pt x="634" y="613"/>
                    <a:pt x="434" y="146"/>
                  </a:cubicBezTo>
                  <a:cubicBezTo>
                    <a:pt x="357" y="44"/>
                    <a:pt x="281" y="1"/>
                    <a:pt x="21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4329925" y="4437625"/>
              <a:ext cx="37550" cy="78575"/>
            </a:xfrm>
            <a:custGeom>
              <a:avLst/>
              <a:gdLst/>
              <a:ahLst/>
              <a:cxnLst/>
              <a:rect l="l" t="t" r="r" b="b"/>
              <a:pathLst>
                <a:path w="1502" h="3143" extrusionOk="0">
                  <a:moveTo>
                    <a:pt x="208" y="0"/>
                  </a:moveTo>
                  <a:cubicBezTo>
                    <a:pt x="195" y="0"/>
                    <a:pt x="181" y="2"/>
                    <a:pt x="167" y="7"/>
                  </a:cubicBezTo>
                  <a:cubicBezTo>
                    <a:pt x="34" y="107"/>
                    <a:pt x="1" y="174"/>
                    <a:pt x="34" y="307"/>
                  </a:cubicBezTo>
                  <a:cubicBezTo>
                    <a:pt x="234" y="807"/>
                    <a:pt x="468" y="1274"/>
                    <a:pt x="668" y="1708"/>
                  </a:cubicBezTo>
                  <a:cubicBezTo>
                    <a:pt x="868" y="2175"/>
                    <a:pt x="1068" y="2642"/>
                    <a:pt x="1335" y="3109"/>
                  </a:cubicBezTo>
                  <a:cubicBezTo>
                    <a:pt x="1368" y="3143"/>
                    <a:pt x="1402" y="3143"/>
                    <a:pt x="1468" y="3143"/>
                  </a:cubicBezTo>
                  <a:cubicBezTo>
                    <a:pt x="1502" y="3109"/>
                    <a:pt x="1502" y="3076"/>
                    <a:pt x="1502" y="3009"/>
                  </a:cubicBezTo>
                  <a:cubicBezTo>
                    <a:pt x="1368" y="2509"/>
                    <a:pt x="1202" y="2008"/>
                    <a:pt x="1001" y="1575"/>
                  </a:cubicBezTo>
                  <a:cubicBezTo>
                    <a:pt x="801" y="1108"/>
                    <a:pt x="634" y="607"/>
                    <a:pt x="434" y="140"/>
                  </a:cubicBezTo>
                  <a:cubicBezTo>
                    <a:pt x="377" y="83"/>
                    <a:pt x="294" y="0"/>
                    <a:pt x="2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4372450" y="4419975"/>
              <a:ext cx="37550" cy="78700"/>
            </a:xfrm>
            <a:custGeom>
              <a:avLst/>
              <a:gdLst/>
              <a:ahLst/>
              <a:cxnLst/>
              <a:rect l="l" t="t" r="r" b="b"/>
              <a:pathLst>
                <a:path w="1502" h="3148" extrusionOk="0">
                  <a:moveTo>
                    <a:pt x="242" y="0"/>
                  </a:moveTo>
                  <a:cubicBezTo>
                    <a:pt x="217" y="0"/>
                    <a:pt x="191" y="5"/>
                    <a:pt x="168" y="12"/>
                  </a:cubicBezTo>
                  <a:cubicBezTo>
                    <a:pt x="34" y="112"/>
                    <a:pt x="1" y="179"/>
                    <a:pt x="34" y="313"/>
                  </a:cubicBezTo>
                  <a:cubicBezTo>
                    <a:pt x="268" y="813"/>
                    <a:pt x="468" y="1247"/>
                    <a:pt x="668" y="1714"/>
                  </a:cubicBezTo>
                  <a:cubicBezTo>
                    <a:pt x="868" y="2181"/>
                    <a:pt x="1102" y="2648"/>
                    <a:pt x="1335" y="3115"/>
                  </a:cubicBezTo>
                  <a:cubicBezTo>
                    <a:pt x="1369" y="3148"/>
                    <a:pt x="1435" y="3148"/>
                    <a:pt x="1469" y="3148"/>
                  </a:cubicBezTo>
                  <a:cubicBezTo>
                    <a:pt x="1502" y="3115"/>
                    <a:pt x="1502" y="3048"/>
                    <a:pt x="1502" y="3015"/>
                  </a:cubicBezTo>
                  <a:cubicBezTo>
                    <a:pt x="1369" y="2514"/>
                    <a:pt x="1235" y="2014"/>
                    <a:pt x="1002" y="1547"/>
                  </a:cubicBezTo>
                  <a:cubicBezTo>
                    <a:pt x="801" y="1113"/>
                    <a:pt x="635" y="613"/>
                    <a:pt x="435" y="146"/>
                  </a:cubicBezTo>
                  <a:cubicBezTo>
                    <a:pt x="409" y="44"/>
                    <a:pt x="32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421650" y="4394425"/>
              <a:ext cx="56750" cy="120100"/>
            </a:xfrm>
            <a:custGeom>
              <a:avLst/>
              <a:gdLst/>
              <a:ahLst/>
              <a:cxnLst/>
              <a:rect l="l" t="t" r="r" b="b"/>
              <a:pathLst>
                <a:path w="2270" h="4804" extrusionOk="0">
                  <a:moveTo>
                    <a:pt x="267" y="0"/>
                  </a:moveTo>
                  <a:cubicBezTo>
                    <a:pt x="234" y="0"/>
                    <a:pt x="201" y="11"/>
                    <a:pt x="168" y="34"/>
                  </a:cubicBezTo>
                  <a:cubicBezTo>
                    <a:pt x="34" y="100"/>
                    <a:pt x="1" y="200"/>
                    <a:pt x="34" y="334"/>
                  </a:cubicBezTo>
                  <a:cubicBezTo>
                    <a:pt x="368" y="1068"/>
                    <a:pt x="701" y="1768"/>
                    <a:pt x="1035" y="2535"/>
                  </a:cubicBezTo>
                  <a:cubicBezTo>
                    <a:pt x="1369" y="3303"/>
                    <a:pt x="1702" y="4037"/>
                    <a:pt x="2102" y="4737"/>
                  </a:cubicBezTo>
                  <a:cubicBezTo>
                    <a:pt x="2136" y="4804"/>
                    <a:pt x="2169" y="4804"/>
                    <a:pt x="2203" y="4804"/>
                  </a:cubicBezTo>
                  <a:cubicBezTo>
                    <a:pt x="2269" y="4737"/>
                    <a:pt x="2269" y="4704"/>
                    <a:pt x="2269" y="4670"/>
                  </a:cubicBezTo>
                  <a:cubicBezTo>
                    <a:pt x="2002" y="3870"/>
                    <a:pt x="1702" y="3136"/>
                    <a:pt x="1369" y="2369"/>
                  </a:cubicBezTo>
                  <a:cubicBezTo>
                    <a:pt x="1035" y="1635"/>
                    <a:pt x="768" y="868"/>
                    <a:pt x="435" y="134"/>
                  </a:cubicBezTo>
                  <a:cubicBezTo>
                    <a:pt x="390" y="45"/>
                    <a:pt x="331" y="0"/>
                    <a:pt x="2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4464200" y="4376225"/>
              <a:ext cx="37550" cy="78275"/>
            </a:xfrm>
            <a:custGeom>
              <a:avLst/>
              <a:gdLst/>
              <a:ahLst/>
              <a:cxnLst/>
              <a:rect l="l" t="t" r="r" b="b"/>
              <a:pathLst>
                <a:path w="1502" h="3131" extrusionOk="0">
                  <a:moveTo>
                    <a:pt x="244" y="1"/>
                  </a:moveTo>
                  <a:cubicBezTo>
                    <a:pt x="220" y="1"/>
                    <a:pt x="195" y="9"/>
                    <a:pt x="167" y="28"/>
                  </a:cubicBezTo>
                  <a:cubicBezTo>
                    <a:pt x="34" y="95"/>
                    <a:pt x="0" y="195"/>
                    <a:pt x="34" y="295"/>
                  </a:cubicBezTo>
                  <a:cubicBezTo>
                    <a:pt x="267" y="795"/>
                    <a:pt x="467" y="1262"/>
                    <a:pt x="667" y="1729"/>
                  </a:cubicBezTo>
                  <a:cubicBezTo>
                    <a:pt x="867" y="2196"/>
                    <a:pt x="1101" y="2630"/>
                    <a:pt x="1334" y="3097"/>
                  </a:cubicBezTo>
                  <a:cubicBezTo>
                    <a:pt x="1368" y="3130"/>
                    <a:pt x="1435" y="3130"/>
                    <a:pt x="1468" y="3130"/>
                  </a:cubicBezTo>
                  <a:cubicBezTo>
                    <a:pt x="1501" y="3097"/>
                    <a:pt x="1501" y="3063"/>
                    <a:pt x="1501" y="3030"/>
                  </a:cubicBezTo>
                  <a:cubicBezTo>
                    <a:pt x="1368" y="2530"/>
                    <a:pt x="1234" y="2029"/>
                    <a:pt x="1001" y="1562"/>
                  </a:cubicBezTo>
                  <a:cubicBezTo>
                    <a:pt x="801" y="1095"/>
                    <a:pt x="634" y="595"/>
                    <a:pt x="434" y="128"/>
                  </a:cubicBezTo>
                  <a:cubicBezTo>
                    <a:pt x="362" y="56"/>
                    <a:pt x="307" y="1"/>
                    <a:pt x="24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4510050" y="4353250"/>
              <a:ext cx="37550" cy="78725"/>
            </a:xfrm>
            <a:custGeom>
              <a:avLst/>
              <a:gdLst/>
              <a:ahLst/>
              <a:cxnLst/>
              <a:rect l="l" t="t" r="r" b="b"/>
              <a:pathLst>
                <a:path w="1502" h="3149" extrusionOk="0">
                  <a:moveTo>
                    <a:pt x="238" y="1"/>
                  </a:moveTo>
                  <a:cubicBezTo>
                    <a:pt x="215" y="1"/>
                    <a:pt x="191" y="5"/>
                    <a:pt x="168" y="13"/>
                  </a:cubicBezTo>
                  <a:cubicBezTo>
                    <a:pt x="34" y="113"/>
                    <a:pt x="1" y="180"/>
                    <a:pt x="34" y="313"/>
                  </a:cubicBezTo>
                  <a:cubicBezTo>
                    <a:pt x="268" y="813"/>
                    <a:pt x="468" y="1247"/>
                    <a:pt x="668" y="1714"/>
                  </a:cubicBezTo>
                  <a:cubicBezTo>
                    <a:pt x="868" y="2181"/>
                    <a:pt x="1102" y="2648"/>
                    <a:pt x="1335" y="3115"/>
                  </a:cubicBezTo>
                  <a:cubicBezTo>
                    <a:pt x="1368" y="3148"/>
                    <a:pt x="1435" y="3148"/>
                    <a:pt x="1469" y="3148"/>
                  </a:cubicBezTo>
                  <a:cubicBezTo>
                    <a:pt x="1502" y="3115"/>
                    <a:pt x="1502" y="3048"/>
                    <a:pt x="1502" y="3015"/>
                  </a:cubicBezTo>
                  <a:cubicBezTo>
                    <a:pt x="1368" y="2515"/>
                    <a:pt x="1202" y="2014"/>
                    <a:pt x="1002" y="1547"/>
                  </a:cubicBezTo>
                  <a:cubicBezTo>
                    <a:pt x="801" y="1114"/>
                    <a:pt x="635" y="613"/>
                    <a:pt x="434" y="146"/>
                  </a:cubicBezTo>
                  <a:cubicBezTo>
                    <a:pt x="384" y="44"/>
                    <a:pt x="313" y="1"/>
                    <a:pt x="2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556750" y="4328325"/>
              <a:ext cx="37550" cy="78625"/>
            </a:xfrm>
            <a:custGeom>
              <a:avLst/>
              <a:gdLst/>
              <a:ahLst/>
              <a:cxnLst/>
              <a:rect l="l" t="t" r="r" b="b"/>
              <a:pathLst>
                <a:path w="1502" h="3145" extrusionOk="0">
                  <a:moveTo>
                    <a:pt x="221" y="0"/>
                  </a:moveTo>
                  <a:cubicBezTo>
                    <a:pt x="203" y="0"/>
                    <a:pt x="185" y="3"/>
                    <a:pt x="168" y="9"/>
                  </a:cubicBezTo>
                  <a:cubicBezTo>
                    <a:pt x="68" y="109"/>
                    <a:pt x="1" y="176"/>
                    <a:pt x="68" y="309"/>
                  </a:cubicBezTo>
                  <a:cubicBezTo>
                    <a:pt x="268" y="810"/>
                    <a:pt x="468" y="1243"/>
                    <a:pt x="668" y="1710"/>
                  </a:cubicBezTo>
                  <a:cubicBezTo>
                    <a:pt x="901" y="2177"/>
                    <a:pt x="1102" y="2644"/>
                    <a:pt x="1335" y="3078"/>
                  </a:cubicBezTo>
                  <a:cubicBezTo>
                    <a:pt x="1402" y="3145"/>
                    <a:pt x="1435" y="3145"/>
                    <a:pt x="1469" y="3145"/>
                  </a:cubicBezTo>
                  <a:cubicBezTo>
                    <a:pt x="1502" y="3078"/>
                    <a:pt x="1502" y="3045"/>
                    <a:pt x="1502" y="3011"/>
                  </a:cubicBezTo>
                  <a:cubicBezTo>
                    <a:pt x="1402" y="2511"/>
                    <a:pt x="1235" y="2011"/>
                    <a:pt x="1002" y="1544"/>
                  </a:cubicBezTo>
                  <a:cubicBezTo>
                    <a:pt x="801" y="1110"/>
                    <a:pt x="635" y="610"/>
                    <a:pt x="434" y="143"/>
                  </a:cubicBezTo>
                  <a:cubicBezTo>
                    <a:pt x="380" y="60"/>
                    <a:pt x="302" y="0"/>
                    <a:pt x="22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598450" y="4310725"/>
              <a:ext cx="38400" cy="78725"/>
            </a:xfrm>
            <a:custGeom>
              <a:avLst/>
              <a:gdLst/>
              <a:ahLst/>
              <a:cxnLst/>
              <a:rect l="l" t="t" r="r" b="b"/>
              <a:pathLst>
                <a:path w="1536" h="3149" extrusionOk="0">
                  <a:moveTo>
                    <a:pt x="242" y="1"/>
                  </a:moveTo>
                  <a:cubicBezTo>
                    <a:pt x="217" y="1"/>
                    <a:pt x="191" y="5"/>
                    <a:pt x="167" y="13"/>
                  </a:cubicBezTo>
                  <a:cubicBezTo>
                    <a:pt x="67" y="79"/>
                    <a:pt x="1" y="179"/>
                    <a:pt x="67" y="313"/>
                  </a:cubicBezTo>
                  <a:cubicBezTo>
                    <a:pt x="268" y="813"/>
                    <a:pt x="468" y="1247"/>
                    <a:pt x="668" y="1714"/>
                  </a:cubicBezTo>
                  <a:cubicBezTo>
                    <a:pt x="901" y="2181"/>
                    <a:pt x="1101" y="2614"/>
                    <a:pt x="1335" y="3081"/>
                  </a:cubicBezTo>
                  <a:cubicBezTo>
                    <a:pt x="1402" y="3148"/>
                    <a:pt x="1435" y="3148"/>
                    <a:pt x="1468" y="3148"/>
                  </a:cubicBezTo>
                  <a:cubicBezTo>
                    <a:pt x="1535" y="3081"/>
                    <a:pt x="1535" y="3048"/>
                    <a:pt x="1535" y="3015"/>
                  </a:cubicBezTo>
                  <a:cubicBezTo>
                    <a:pt x="1402" y="2514"/>
                    <a:pt x="1235" y="2014"/>
                    <a:pt x="1035" y="1547"/>
                  </a:cubicBezTo>
                  <a:cubicBezTo>
                    <a:pt x="801" y="1080"/>
                    <a:pt x="634" y="580"/>
                    <a:pt x="434" y="146"/>
                  </a:cubicBezTo>
                  <a:cubicBezTo>
                    <a:pt x="409" y="44"/>
                    <a:pt x="325" y="1"/>
                    <a:pt x="2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651825" y="4284775"/>
              <a:ext cx="56725" cy="119675"/>
            </a:xfrm>
            <a:custGeom>
              <a:avLst/>
              <a:gdLst/>
              <a:ahLst/>
              <a:cxnLst/>
              <a:rect l="l" t="t" r="r" b="b"/>
              <a:pathLst>
                <a:path w="2269" h="4787" extrusionOk="0">
                  <a:moveTo>
                    <a:pt x="279" y="0"/>
                  </a:moveTo>
                  <a:cubicBezTo>
                    <a:pt x="241" y="0"/>
                    <a:pt x="202" y="15"/>
                    <a:pt x="167" y="50"/>
                  </a:cubicBezTo>
                  <a:cubicBezTo>
                    <a:pt x="67" y="117"/>
                    <a:pt x="1" y="217"/>
                    <a:pt x="67" y="317"/>
                  </a:cubicBezTo>
                  <a:cubicBezTo>
                    <a:pt x="401" y="1084"/>
                    <a:pt x="734" y="1784"/>
                    <a:pt x="1068" y="2552"/>
                  </a:cubicBezTo>
                  <a:cubicBezTo>
                    <a:pt x="1402" y="3286"/>
                    <a:pt x="1735" y="4053"/>
                    <a:pt x="2102" y="4753"/>
                  </a:cubicBezTo>
                  <a:cubicBezTo>
                    <a:pt x="2135" y="4787"/>
                    <a:pt x="2169" y="4787"/>
                    <a:pt x="2235" y="4787"/>
                  </a:cubicBezTo>
                  <a:cubicBezTo>
                    <a:pt x="2269" y="4753"/>
                    <a:pt x="2269" y="4720"/>
                    <a:pt x="2269" y="4687"/>
                  </a:cubicBezTo>
                  <a:cubicBezTo>
                    <a:pt x="2002" y="3886"/>
                    <a:pt x="1735" y="3119"/>
                    <a:pt x="1402" y="2385"/>
                  </a:cubicBezTo>
                  <a:cubicBezTo>
                    <a:pt x="1068" y="1618"/>
                    <a:pt x="768" y="884"/>
                    <a:pt x="434" y="117"/>
                  </a:cubicBezTo>
                  <a:cubicBezTo>
                    <a:pt x="412" y="51"/>
                    <a:pt x="348" y="0"/>
                    <a:pt x="27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4693525" y="4266675"/>
              <a:ext cx="37550" cy="78575"/>
            </a:xfrm>
            <a:custGeom>
              <a:avLst/>
              <a:gdLst/>
              <a:ahLst/>
              <a:cxnLst/>
              <a:rect l="l" t="t" r="r" b="b"/>
              <a:pathLst>
                <a:path w="1502" h="3143" extrusionOk="0">
                  <a:moveTo>
                    <a:pt x="210" y="0"/>
                  </a:moveTo>
                  <a:cubicBezTo>
                    <a:pt x="195" y="0"/>
                    <a:pt x="181" y="2"/>
                    <a:pt x="167" y="7"/>
                  </a:cubicBezTo>
                  <a:cubicBezTo>
                    <a:pt x="34" y="107"/>
                    <a:pt x="0" y="173"/>
                    <a:pt x="34" y="307"/>
                  </a:cubicBezTo>
                  <a:cubicBezTo>
                    <a:pt x="267" y="807"/>
                    <a:pt x="467" y="1274"/>
                    <a:pt x="668" y="1741"/>
                  </a:cubicBezTo>
                  <a:cubicBezTo>
                    <a:pt x="868" y="2175"/>
                    <a:pt x="1101" y="2642"/>
                    <a:pt x="1335" y="3109"/>
                  </a:cubicBezTo>
                  <a:cubicBezTo>
                    <a:pt x="1401" y="3142"/>
                    <a:pt x="1435" y="3142"/>
                    <a:pt x="1468" y="3142"/>
                  </a:cubicBezTo>
                  <a:cubicBezTo>
                    <a:pt x="1501" y="3109"/>
                    <a:pt x="1501" y="3076"/>
                    <a:pt x="1501" y="3009"/>
                  </a:cubicBezTo>
                  <a:cubicBezTo>
                    <a:pt x="1401" y="2508"/>
                    <a:pt x="1235" y="2008"/>
                    <a:pt x="1001" y="1574"/>
                  </a:cubicBezTo>
                  <a:cubicBezTo>
                    <a:pt x="801" y="1107"/>
                    <a:pt x="634" y="607"/>
                    <a:pt x="434" y="140"/>
                  </a:cubicBezTo>
                  <a:cubicBezTo>
                    <a:pt x="405" y="83"/>
                    <a:pt x="302" y="0"/>
                    <a:pt x="21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4740225" y="4244025"/>
              <a:ext cx="38375" cy="78700"/>
            </a:xfrm>
            <a:custGeom>
              <a:avLst/>
              <a:gdLst/>
              <a:ahLst/>
              <a:cxnLst/>
              <a:rect l="l" t="t" r="r" b="b"/>
              <a:pathLst>
                <a:path w="1535" h="3148" extrusionOk="0">
                  <a:moveTo>
                    <a:pt x="242" y="0"/>
                  </a:moveTo>
                  <a:cubicBezTo>
                    <a:pt x="216" y="0"/>
                    <a:pt x="191" y="4"/>
                    <a:pt x="167" y="12"/>
                  </a:cubicBezTo>
                  <a:cubicBezTo>
                    <a:pt x="67" y="79"/>
                    <a:pt x="0" y="179"/>
                    <a:pt x="67" y="312"/>
                  </a:cubicBezTo>
                  <a:cubicBezTo>
                    <a:pt x="267" y="813"/>
                    <a:pt x="467" y="1246"/>
                    <a:pt x="668" y="1713"/>
                  </a:cubicBezTo>
                  <a:cubicBezTo>
                    <a:pt x="901" y="2180"/>
                    <a:pt x="1101" y="2647"/>
                    <a:pt x="1335" y="3081"/>
                  </a:cubicBezTo>
                  <a:cubicBezTo>
                    <a:pt x="1401" y="3148"/>
                    <a:pt x="1435" y="3148"/>
                    <a:pt x="1468" y="3148"/>
                  </a:cubicBezTo>
                  <a:cubicBezTo>
                    <a:pt x="1535" y="3081"/>
                    <a:pt x="1535" y="3048"/>
                    <a:pt x="1535" y="3014"/>
                  </a:cubicBezTo>
                  <a:cubicBezTo>
                    <a:pt x="1401" y="2514"/>
                    <a:pt x="1235" y="2013"/>
                    <a:pt x="1034" y="1546"/>
                  </a:cubicBezTo>
                  <a:cubicBezTo>
                    <a:pt x="801" y="1079"/>
                    <a:pt x="634" y="579"/>
                    <a:pt x="434" y="145"/>
                  </a:cubicBezTo>
                  <a:cubicBezTo>
                    <a:pt x="409" y="44"/>
                    <a:pt x="32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786100" y="4219300"/>
              <a:ext cx="38375" cy="78400"/>
            </a:xfrm>
            <a:custGeom>
              <a:avLst/>
              <a:gdLst/>
              <a:ahLst/>
              <a:cxnLst/>
              <a:rect l="l" t="t" r="r" b="b"/>
              <a:pathLst>
                <a:path w="1535" h="3136" extrusionOk="0">
                  <a:moveTo>
                    <a:pt x="167" y="0"/>
                  </a:moveTo>
                  <a:cubicBezTo>
                    <a:pt x="67" y="67"/>
                    <a:pt x="0" y="167"/>
                    <a:pt x="67" y="301"/>
                  </a:cubicBezTo>
                  <a:cubicBezTo>
                    <a:pt x="267" y="768"/>
                    <a:pt x="467" y="1235"/>
                    <a:pt x="667" y="1702"/>
                  </a:cubicBezTo>
                  <a:cubicBezTo>
                    <a:pt x="901" y="2169"/>
                    <a:pt x="1101" y="2602"/>
                    <a:pt x="1334" y="3069"/>
                  </a:cubicBezTo>
                  <a:cubicBezTo>
                    <a:pt x="1401" y="3136"/>
                    <a:pt x="1434" y="3136"/>
                    <a:pt x="1468" y="3136"/>
                  </a:cubicBezTo>
                  <a:cubicBezTo>
                    <a:pt x="1534" y="3069"/>
                    <a:pt x="1534" y="3036"/>
                    <a:pt x="1534" y="3002"/>
                  </a:cubicBezTo>
                  <a:cubicBezTo>
                    <a:pt x="1401" y="2502"/>
                    <a:pt x="1234" y="2002"/>
                    <a:pt x="1034" y="1535"/>
                  </a:cubicBezTo>
                  <a:cubicBezTo>
                    <a:pt x="801" y="1068"/>
                    <a:pt x="634" y="567"/>
                    <a:pt x="434" y="134"/>
                  </a:cubicBezTo>
                  <a:cubicBezTo>
                    <a:pt x="400" y="34"/>
                    <a:pt x="267"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829450" y="4201100"/>
              <a:ext cx="37550" cy="78275"/>
            </a:xfrm>
            <a:custGeom>
              <a:avLst/>
              <a:gdLst/>
              <a:ahLst/>
              <a:cxnLst/>
              <a:rect l="l" t="t" r="r" b="b"/>
              <a:pathLst>
                <a:path w="1502" h="3131" extrusionOk="0">
                  <a:moveTo>
                    <a:pt x="235" y="1"/>
                  </a:moveTo>
                  <a:cubicBezTo>
                    <a:pt x="210" y="1"/>
                    <a:pt x="186" y="9"/>
                    <a:pt x="167" y="28"/>
                  </a:cubicBezTo>
                  <a:cubicBezTo>
                    <a:pt x="34" y="95"/>
                    <a:pt x="1" y="195"/>
                    <a:pt x="34" y="295"/>
                  </a:cubicBezTo>
                  <a:cubicBezTo>
                    <a:pt x="234" y="795"/>
                    <a:pt x="434" y="1262"/>
                    <a:pt x="668" y="1729"/>
                  </a:cubicBezTo>
                  <a:cubicBezTo>
                    <a:pt x="868" y="2196"/>
                    <a:pt x="1068" y="2630"/>
                    <a:pt x="1335" y="3097"/>
                  </a:cubicBezTo>
                  <a:cubicBezTo>
                    <a:pt x="1368" y="3130"/>
                    <a:pt x="1402" y="3130"/>
                    <a:pt x="1468" y="3130"/>
                  </a:cubicBezTo>
                  <a:cubicBezTo>
                    <a:pt x="1502" y="3097"/>
                    <a:pt x="1502" y="3063"/>
                    <a:pt x="1502" y="3030"/>
                  </a:cubicBezTo>
                  <a:cubicBezTo>
                    <a:pt x="1368" y="2530"/>
                    <a:pt x="1201" y="2029"/>
                    <a:pt x="1001" y="1562"/>
                  </a:cubicBezTo>
                  <a:cubicBezTo>
                    <a:pt x="801" y="1095"/>
                    <a:pt x="634" y="595"/>
                    <a:pt x="401" y="128"/>
                  </a:cubicBezTo>
                  <a:cubicBezTo>
                    <a:pt x="377" y="56"/>
                    <a:pt x="301" y="1"/>
                    <a:pt x="23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876150" y="4182300"/>
              <a:ext cx="56725" cy="119575"/>
            </a:xfrm>
            <a:custGeom>
              <a:avLst/>
              <a:gdLst/>
              <a:ahLst/>
              <a:cxnLst/>
              <a:rect l="l" t="t" r="r" b="b"/>
              <a:pathLst>
                <a:path w="2269" h="4783" extrusionOk="0">
                  <a:moveTo>
                    <a:pt x="242" y="0"/>
                  </a:moveTo>
                  <a:cubicBezTo>
                    <a:pt x="217" y="0"/>
                    <a:pt x="192" y="4"/>
                    <a:pt x="167" y="13"/>
                  </a:cubicBezTo>
                  <a:cubicBezTo>
                    <a:pt x="34" y="113"/>
                    <a:pt x="1" y="179"/>
                    <a:pt x="34" y="313"/>
                  </a:cubicBezTo>
                  <a:cubicBezTo>
                    <a:pt x="368" y="1047"/>
                    <a:pt x="701" y="1781"/>
                    <a:pt x="1035" y="2514"/>
                  </a:cubicBezTo>
                  <a:cubicBezTo>
                    <a:pt x="1368" y="3282"/>
                    <a:pt x="1702" y="4015"/>
                    <a:pt x="2102" y="4716"/>
                  </a:cubicBezTo>
                  <a:cubicBezTo>
                    <a:pt x="2135" y="4783"/>
                    <a:pt x="2169" y="4783"/>
                    <a:pt x="2202" y="4783"/>
                  </a:cubicBezTo>
                  <a:cubicBezTo>
                    <a:pt x="2269" y="4716"/>
                    <a:pt x="2269" y="4683"/>
                    <a:pt x="2269" y="4649"/>
                  </a:cubicBezTo>
                  <a:cubicBezTo>
                    <a:pt x="2002" y="3849"/>
                    <a:pt x="1702" y="3115"/>
                    <a:pt x="1368" y="2348"/>
                  </a:cubicBezTo>
                  <a:cubicBezTo>
                    <a:pt x="1035" y="1614"/>
                    <a:pt x="768" y="847"/>
                    <a:pt x="434" y="113"/>
                  </a:cubicBezTo>
                  <a:cubicBezTo>
                    <a:pt x="384" y="38"/>
                    <a:pt x="31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917850" y="4164800"/>
              <a:ext cx="37550" cy="78700"/>
            </a:xfrm>
            <a:custGeom>
              <a:avLst/>
              <a:gdLst/>
              <a:ahLst/>
              <a:cxnLst/>
              <a:rect l="l" t="t" r="r" b="b"/>
              <a:pathLst>
                <a:path w="1502" h="3148" extrusionOk="0">
                  <a:moveTo>
                    <a:pt x="238" y="0"/>
                  </a:moveTo>
                  <a:cubicBezTo>
                    <a:pt x="215" y="0"/>
                    <a:pt x="191" y="4"/>
                    <a:pt x="167" y="12"/>
                  </a:cubicBezTo>
                  <a:cubicBezTo>
                    <a:pt x="34" y="79"/>
                    <a:pt x="0" y="179"/>
                    <a:pt x="34" y="312"/>
                  </a:cubicBezTo>
                  <a:cubicBezTo>
                    <a:pt x="234" y="813"/>
                    <a:pt x="467" y="1246"/>
                    <a:pt x="668" y="1713"/>
                  </a:cubicBezTo>
                  <a:cubicBezTo>
                    <a:pt x="868" y="2180"/>
                    <a:pt x="1068" y="2614"/>
                    <a:pt x="1335" y="3081"/>
                  </a:cubicBezTo>
                  <a:cubicBezTo>
                    <a:pt x="1368" y="3148"/>
                    <a:pt x="1401" y="3148"/>
                    <a:pt x="1468" y="3148"/>
                  </a:cubicBezTo>
                  <a:cubicBezTo>
                    <a:pt x="1502" y="3081"/>
                    <a:pt x="1502" y="3048"/>
                    <a:pt x="1502" y="3014"/>
                  </a:cubicBezTo>
                  <a:cubicBezTo>
                    <a:pt x="1368" y="2514"/>
                    <a:pt x="1201" y="2014"/>
                    <a:pt x="1001" y="1547"/>
                  </a:cubicBezTo>
                  <a:cubicBezTo>
                    <a:pt x="801" y="1080"/>
                    <a:pt x="634" y="579"/>
                    <a:pt x="434" y="146"/>
                  </a:cubicBezTo>
                  <a:cubicBezTo>
                    <a:pt x="383" y="44"/>
                    <a:pt x="313" y="0"/>
                    <a:pt x="23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4963725" y="4140900"/>
              <a:ext cx="37550" cy="78425"/>
            </a:xfrm>
            <a:custGeom>
              <a:avLst/>
              <a:gdLst/>
              <a:ahLst/>
              <a:cxnLst/>
              <a:rect l="l" t="t" r="r" b="b"/>
              <a:pathLst>
                <a:path w="1502" h="3137" extrusionOk="0">
                  <a:moveTo>
                    <a:pt x="167" y="1"/>
                  </a:moveTo>
                  <a:cubicBezTo>
                    <a:pt x="33" y="101"/>
                    <a:pt x="0" y="168"/>
                    <a:pt x="33" y="301"/>
                  </a:cubicBezTo>
                  <a:cubicBezTo>
                    <a:pt x="234" y="801"/>
                    <a:pt x="467" y="1235"/>
                    <a:pt x="667" y="1702"/>
                  </a:cubicBezTo>
                  <a:cubicBezTo>
                    <a:pt x="867" y="2169"/>
                    <a:pt x="1068" y="2636"/>
                    <a:pt x="1334" y="3070"/>
                  </a:cubicBezTo>
                  <a:cubicBezTo>
                    <a:pt x="1368" y="3136"/>
                    <a:pt x="1401" y="3136"/>
                    <a:pt x="1468" y="3136"/>
                  </a:cubicBezTo>
                  <a:cubicBezTo>
                    <a:pt x="1501" y="3070"/>
                    <a:pt x="1501" y="3036"/>
                    <a:pt x="1501" y="3003"/>
                  </a:cubicBezTo>
                  <a:cubicBezTo>
                    <a:pt x="1368" y="2503"/>
                    <a:pt x="1201" y="2002"/>
                    <a:pt x="1001" y="1535"/>
                  </a:cubicBezTo>
                  <a:cubicBezTo>
                    <a:pt x="801" y="1102"/>
                    <a:pt x="634" y="601"/>
                    <a:pt x="434" y="134"/>
                  </a:cubicBezTo>
                  <a:cubicBezTo>
                    <a:pt x="367" y="34"/>
                    <a:pt x="267" y="1"/>
                    <a:pt x="1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010425" y="4116425"/>
              <a:ext cx="37550" cy="78700"/>
            </a:xfrm>
            <a:custGeom>
              <a:avLst/>
              <a:gdLst/>
              <a:ahLst/>
              <a:cxnLst/>
              <a:rect l="l" t="t" r="r" b="b"/>
              <a:pathLst>
                <a:path w="1502" h="3148" extrusionOk="0">
                  <a:moveTo>
                    <a:pt x="242" y="0"/>
                  </a:moveTo>
                  <a:cubicBezTo>
                    <a:pt x="216" y="0"/>
                    <a:pt x="191" y="5"/>
                    <a:pt x="167" y="12"/>
                  </a:cubicBezTo>
                  <a:cubicBezTo>
                    <a:pt x="33" y="112"/>
                    <a:pt x="0" y="179"/>
                    <a:pt x="33" y="313"/>
                  </a:cubicBezTo>
                  <a:cubicBezTo>
                    <a:pt x="267" y="813"/>
                    <a:pt x="467" y="1280"/>
                    <a:pt x="667" y="1714"/>
                  </a:cubicBezTo>
                  <a:cubicBezTo>
                    <a:pt x="867" y="2181"/>
                    <a:pt x="1101" y="2648"/>
                    <a:pt x="1334" y="3115"/>
                  </a:cubicBezTo>
                  <a:cubicBezTo>
                    <a:pt x="1368" y="3148"/>
                    <a:pt x="1434" y="3148"/>
                    <a:pt x="1468" y="3148"/>
                  </a:cubicBezTo>
                  <a:cubicBezTo>
                    <a:pt x="1501" y="3115"/>
                    <a:pt x="1501" y="3081"/>
                    <a:pt x="1501" y="3015"/>
                  </a:cubicBezTo>
                  <a:cubicBezTo>
                    <a:pt x="1368" y="2514"/>
                    <a:pt x="1234" y="2014"/>
                    <a:pt x="1001" y="1547"/>
                  </a:cubicBezTo>
                  <a:cubicBezTo>
                    <a:pt x="801" y="1113"/>
                    <a:pt x="634" y="613"/>
                    <a:pt x="434" y="146"/>
                  </a:cubicBezTo>
                  <a:cubicBezTo>
                    <a:pt x="408" y="44"/>
                    <a:pt x="324"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052950" y="4098375"/>
              <a:ext cx="38375" cy="78425"/>
            </a:xfrm>
            <a:custGeom>
              <a:avLst/>
              <a:gdLst/>
              <a:ahLst/>
              <a:cxnLst/>
              <a:rect l="l" t="t" r="r" b="b"/>
              <a:pathLst>
                <a:path w="1535" h="3137" extrusionOk="0">
                  <a:moveTo>
                    <a:pt x="167" y="1"/>
                  </a:moveTo>
                  <a:cubicBezTo>
                    <a:pt x="67" y="67"/>
                    <a:pt x="0" y="167"/>
                    <a:pt x="67" y="301"/>
                  </a:cubicBezTo>
                  <a:cubicBezTo>
                    <a:pt x="267" y="801"/>
                    <a:pt x="467" y="1235"/>
                    <a:pt x="667" y="1702"/>
                  </a:cubicBezTo>
                  <a:cubicBezTo>
                    <a:pt x="901" y="2169"/>
                    <a:pt x="1101" y="2636"/>
                    <a:pt x="1335" y="3069"/>
                  </a:cubicBezTo>
                  <a:cubicBezTo>
                    <a:pt x="1401" y="3136"/>
                    <a:pt x="1435" y="3136"/>
                    <a:pt x="1468" y="3136"/>
                  </a:cubicBezTo>
                  <a:cubicBezTo>
                    <a:pt x="1535" y="3069"/>
                    <a:pt x="1535" y="3036"/>
                    <a:pt x="1535" y="3003"/>
                  </a:cubicBezTo>
                  <a:cubicBezTo>
                    <a:pt x="1401" y="2502"/>
                    <a:pt x="1235" y="2002"/>
                    <a:pt x="1034" y="1535"/>
                  </a:cubicBezTo>
                  <a:cubicBezTo>
                    <a:pt x="801" y="1068"/>
                    <a:pt x="634" y="568"/>
                    <a:pt x="434" y="134"/>
                  </a:cubicBezTo>
                  <a:cubicBezTo>
                    <a:pt x="401" y="34"/>
                    <a:pt x="267" y="1"/>
                    <a:pt x="1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4496725" y="4540775"/>
              <a:ext cx="45050" cy="42750"/>
            </a:xfrm>
            <a:custGeom>
              <a:avLst/>
              <a:gdLst/>
              <a:ahLst/>
              <a:cxnLst/>
              <a:rect l="l" t="t" r="r" b="b"/>
              <a:pathLst>
                <a:path w="1802" h="1710" extrusionOk="0">
                  <a:moveTo>
                    <a:pt x="805" y="0"/>
                  </a:moveTo>
                  <a:cubicBezTo>
                    <a:pt x="715" y="0"/>
                    <a:pt x="624" y="16"/>
                    <a:pt x="534" y="51"/>
                  </a:cubicBezTo>
                  <a:cubicBezTo>
                    <a:pt x="167" y="217"/>
                    <a:pt x="0" y="718"/>
                    <a:pt x="200" y="1151"/>
                  </a:cubicBezTo>
                  <a:cubicBezTo>
                    <a:pt x="379" y="1509"/>
                    <a:pt x="675" y="1710"/>
                    <a:pt x="983" y="1710"/>
                  </a:cubicBezTo>
                  <a:cubicBezTo>
                    <a:pt x="1078" y="1710"/>
                    <a:pt x="1174" y="1691"/>
                    <a:pt x="1268" y="1652"/>
                  </a:cubicBezTo>
                  <a:cubicBezTo>
                    <a:pt x="1635" y="1485"/>
                    <a:pt x="1801" y="985"/>
                    <a:pt x="1601" y="551"/>
                  </a:cubicBezTo>
                  <a:cubicBezTo>
                    <a:pt x="1469" y="234"/>
                    <a:pt x="1148" y="0"/>
                    <a:pt x="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4687675" y="4457375"/>
              <a:ext cx="45075" cy="42775"/>
            </a:xfrm>
            <a:custGeom>
              <a:avLst/>
              <a:gdLst/>
              <a:ahLst/>
              <a:cxnLst/>
              <a:rect l="l" t="t" r="r" b="b"/>
              <a:pathLst>
                <a:path w="1803" h="1711" extrusionOk="0">
                  <a:moveTo>
                    <a:pt x="772" y="0"/>
                  </a:moveTo>
                  <a:cubicBezTo>
                    <a:pt x="691" y="0"/>
                    <a:pt x="611" y="16"/>
                    <a:pt x="535" y="51"/>
                  </a:cubicBezTo>
                  <a:cubicBezTo>
                    <a:pt x="168" y="218"/>
                    <a:pt x="1" y="718"/>
                    <a:pt x="201" y="1152"/>
                  </a:cubicBezTo>
                  <a:cubicBezTo>
                    <a:pt x="354" y="1509"/>
                    <a:pt x="664" y="1710"/>
                    <a:pt x="965" y="1710"/>
                  </a:cubicBezTo>
                  <a:cubicBezTo>
                    <a:pt x="1057" y="1710"/>
                    <a:pt x="1149" y="1691"/>
                    <a:pt x="1235" y="1652"/>
                  </a:cubicBezTo>
                  <a:cubicBezTo>
                    <a:pt x="1635" y="1485"/>
                    <a:pt x="1802" y="985"/>
                    <a:pt x="1569" y="551"/>
                  </a:cubicBezTo>
                  <a:cubicBezTo>
                    <a:pt x="1410" y="234"/>
                    <a:pt x="1084"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562600" y="4496150"/>
              <a:ext cx="110100" cy="76800"/>
            </a:xfrm>
            <a:custGeom>
              <a:avLst/>
              <a:gdLst/>
              <a:ahLst/>
              <a:cxnLst/>
              <a:rect l="l" t="t" r="r" b="b"/>
              <a:pathLst>
                <a:path w="4404" h="3072" extrusionOk="0">
                  <a:moveTo>
                    <a:pt x="4170" y="1"/>
                  </a:moveTo>
                  <a:cubicBezTo>
                    <a:pt x="4070" y="1"/>
                    <a:pt x="4003" y="101"/>
                    <a:pt x="4003" y="168"/>
                  </a:cubicBezTo>
                  <a:cubicBezTo>
                    <a:pt x="4003" y="635"/>
                    <a:pt x="3870" y="1102"/>
                    <a:pt x="3670" y="1469"/>
                  </a:cubicBezTo>
                  <a:cubicBezTo>
                    <a:pt x="3469" y="1836"/>
                    <a:pt x="3136" y="2136"/>
                    <a:pt x="2702" y="2336"/>
                  </a:cubicBezTo>
                  <a:cubicBezTo>
                    <a:pt x="2462" y="2489"/>
                    <a:pt x="2179" y="2556"/>
                    <a:pt x="1900" y="2556"/>
                  </a:cubicBezTo>
                  <a:cubicBezTo>
                    <a:pt x="1752" y="2556"/>
                    <a:pt x="1606" y="2537"/>
                    <a:pt x="1468" y="2503"/>
                  </a:cubicBezTo>
                  <a:cubicBezTo>
                    <a:pt x="1034" y="2436"/>
                    <a:pt x="567" y="2236"/>
                    <a:pt x="234" y="1936"/>
                  </a:cubicBezTo>
                  <a:cubicBezTo>
                    <a:pt x="167" y="1902"/>
                    <a:pt x="134" y="1902"/>
                    <a:pt x="67" y="1902"/>
                  </a:cubicBezTo>
                  <a:cubicBezTo>
                    <a:pt x="0" y="1936"/>
                    <a:pt x="0" y="2002"/>
                    <a:pt x="34" y="2102"/>
                  </a:cubicBezTo>
                  <a:cubicBezTo>
                    <a:pt x="367" y="2503"/>
                    <a:pt x="801" y="2803"/>
                    <a:pt x="1335" y="2970"/>
                  </a:cubicBezTo>
                  <a:cubicBezTo>
                    <a:pt x="1550" y="3037"/>
                    <a:pt x="1776" y="3072"/>
                    <a:pt x="2002" y="3072"/>
                  </a:cubicBezTo>
                  <a:cubicBezTo>
                    <a:pt x="2336" y="3072"/>
                    <a:pt x="2670" y="2996"/>
                    <a:pt x="2969" y="2836"/>
                  </a:cubicBezTo>
                  <a:cubicBezTo>
                    <a:pt x="3469" y="2636"/>
                    <a:pt x="3870" y="2236"/>
                    <a:pt x="4137" y="1736"/>
                  </a:cubicBezTo>
                  <a:cubicBezTo>
                    <a:pt x="4370" y="1235"/>
                    <a:pt x="4403" y="668"/>
                    <a:pt x="4303" y="134"/>
                  </a:cubicBezTo>
                  <a:cubicBezTo>
                    <a:pt x="4303" y="68"/>
                    <a:pt x="4237" y="1"/>
                    <a:pt x="4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4711025" y="4492800"/>
              <a:ext cx="103450" cy="78425"/>
            </a:xfrm>
            <a:custGeom>
              <a:avLst/>
              <a:gdLst/>
              <a:ahLst/>
              <a:cxnLst/>
              <a:rect l="l" t="t" r="r" b="b"/>
              <a:pathLst>
                <a:path w="4138" h="3137" extrusionOk="0">
                  <a:moveTo>
                    <a:pt x="2381" y="1"/>
                  </a:moveTo>
                  <a:cubicBezTo>
                    <a:pt x="2086" y="1"/>
                    <a:pt x="1774" y="65"/>
                    <a:pt x="1469" y="202"/>
                  </a:cubicBezTo>
                  <a:cubicBezTo>
                    <a:pt x="501" y="602"/>
                    <a:pt x="1" y="1569"/>
                    <a:pt x="368" y="2303"/>
                  </a:cubicBezTo>
                  <a:cubicBezTo>
                    <a:pt x="597" y="2830"/>
                    <a:pt x="1156" y="3137"/>
                    <a:pt x="1798" y="3137"/>
                  </a:cubicBezTo>
                  <a:cubicBezTo>
                    <a:pt x="2090" y="3137"/>
                    <a:pt x="2400" y="3073"/>
                    <a:pt x="2703" y="2937"/>
                  </a:cubicBezTo>
                  <a:cubicBezTo>
                    <a:pt x="3637" y="2537"/>
                    <a:pt x="4137" y="1569"/>
                    <a:pt x="3804" y="802"/>
                  </a:cubicBezTo>
                  <a:cubicBezTo>
                    <a:pt x="3575" y="300"/>
                    <a:pt x="3019" y="1"/>
                    <a:pt x="2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475875" y="4605400"/>
              <a:ext cx="103425" cy="78400"/>
            </a:xfrm>
            <a:custGeom>
              <a:avLst/>
              <a:gdLst/>
              <a:ahLst/>
              <a:cxnLst/>
              <a:rect l="l" t="t" r="r" b="b"/>
              <a:pathLst>
                <a:path w="4137" h="3136" extrusionOk="0">
                  <a:moveTo>
                    <a:pt x="2380" y="0"/>
                  </a:moveTo>
                  <a:cubicBezTo>
                    <a:pt x="2086" y="0"/>
                    <a:pt x="1773" y="64"/>
                    <a:pt x="1468" y="201"/>
                  </a:cubicBezTo>
                  <a:cubicBezTo>
                    <a:pt x="501" y="601"/>
                    <a:pt x="0" y="1569"/>
                    <a:pt x="334" y="2302"/>
                  </a:cubicBezTo>
                  <a:cubicBezTo>
                    <a:pt x="563" y="2829"/>
                    <a:pt x="1122" y="3136"/>
                    <a:pt x="1763" y="3136"/>
                  </a:cubicBezTo>
                  <a:cubicBezTo>
                    <a:pt x="2056" y="3136"/>
                    <a:pt x="2366" y="3072"/>
                    <a:pt x="2669" y="2936"/>
                  </a:cubicBezTo>
                  <a:cubicBezTo>
                    <a:pt x="3636" y="2536"/>
                    <a:pt x="4136" y="1569"/>
                    <a:pt x="3803" y="801"/>
                  </a:cubicBezTo>
                  <a:cubicBezTo>
                    <a:pt x="3575" y="299"/>
                    <a:pt x="3019" y="0"/>
                    <a:pt x="2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3"/>
          <p:cNvSpPr/>
          <p:nvPr/>
        </p:nvSpPr>
        <p:spPr>
          <a:xfrm>
            <a:off x="862297" y="6571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094988" y="47289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rot="-5400000">
            <a:off x="7108205" y="3166729"/>
            <a:ext cx="1119149" cy="295245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5"/>
          <p:cNvSpPr/>
          <p:nvPr/>
        </p:nvSpPr>
        <p:spPr>
          <a:xfrm rot="-5400000">
            <a:off x="7099750" y="3099232"/>
            <a:ext cx="1994237" cy="2094277"/>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txBox="1">
            <a:spLocks noGrp="1"/>
          </p:cNvSpPr>
          <p:nvPr>
            <p:ph type="title"/>
          </p:nvPr>
        </p:nvSpPr>
        <p:spPr>
          <a:xfrm>
            <a:off x="1884550" y="2758250"/>
            <a:ext cx="2532600" cy="4689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200" b="1">
                <a:solidFill>
                  <a:schemeClr val="accent1"/>
                </a:solidFill>
              </a:defRPr>
            </a:lvl1pPr>
            <a:lvl2pPr lvl="1" algn="ctr" rtl="0">
              <a:spcBef>
                <a:spcPts val="0"/>
              </a:spcBef>
              <a:spcAft>
                <a:spcPts val="0"/>
              </a:spcAft>
              <a:buClr>
                <a:schemeClr val="accent3"/>
              </a:buClr>
              <a:buSzPts val="1800"/>
              <a:buNone/>
              <a:defRPr sz="1800">
                <a:solidFill>
                  <a:schemeClr val="accent3"/>
                </a:solidFill>
              </a:defRPr>
            </a:lvl2pPr>
            <a:lvl3pPr lvl="2" algn="ctr" rtl="0">
              <a:spcBef>
                <a:spcPts val="0"/>
              </a:spcBef>
              <a:spcAft>
                <a:spcPts val="0"/>
              </a:spcAft>
              <a:buClr>
                <a:schemeClr val="accent3"/>
              </a:buClr>
              <a:buSzPts val="1800"/>
              <a:buNone/>
              <a:defRPr sz="1800">
                <a:solidFill>
                  <a:schemeClr val="accent3"/>
                </a:solidFill>
              </a:defRPr>
            </a:lvl3pPr>
            <a:lvl4pPr lvl="3" algn="ctr" rtl="0">
              <a:spcBef>
                <a:spcPts val="0"/>
              </a:spcBef>
              <a:spcAft>
                <a:spcPts val="0"/>
              </a:spcAft>
              <a:buClr>
                <a:schemeClr val="accent3"/>
              </a:buClr>
              <a:buSzPts val="1800"/>
              <a:buNone/>
              <a:defRPr sz="1800">
                <a:solidFill>
                  <a:schemeClr val="accent3"/>
                </a:solidFill>
              </a:defRPr>
            </a:lvl4pPr>
            <a:lvl5pPr lvl="4" algn="ctr" rtl="0">
              <a:spcBef>
                <a:spcPts val="0"/>
              </a:spcBef>
              <a:spcAft>
                <a:spcPts val="0"/>
              </a:spcAft>
              <a:buClr>
                <a:schemeClr val="accent3"/>
              </a:buClr>
              <a:buSzPts val="1800"/>
              <a:buNone/>
              <a:defRPr sz="1800">
                <a:solidFill>
                  <a:schemeClr val="accent3"/>
                </a:solidFill>
              </a:defRPr>
            </a:lvl5pPr>
            <a:lvl6pPr lvl="5" algn="ctr" rtl="0">
              <a:spcBef>
                <a:spcPts val="0"/>
              </a:spcBef>
              <a:spcAft>
                <a:spcPts val="0"/>
              </a:spcAft>
              <a:buClr>
                <a:schemeClr val="accent3"/>
              </a:buClr>
              <a:buSzPts val="1800"/>
              <a:buNone/>
              <a:defRPr sz="1800">
                <a:solidFill>
                  <a:schemeClr val="accent3"/>
                </a:solidFill>
              </a:defRPr>
            </a:lvl6pPr>
            <a:lvl7pPr lvl="6" algn="ctr" rtl="0">
              <a:spcBef>
                <a:spcPts val="0"/>
              </a:spcBef>
              <a:spcAft>
                <a:spcPts val="0"/>
              </a:spcAft>
              <a:buClr>
                <a:schemeClr val="accent3"/>
              </a:buClr>
              <a:buSzPts val="1800"/>
              <a:buNone/>
              <a:defRPr sz="1800">
                <a:solidFill>
                  <a:schemeClr val="accent3"/>
                </a:solidFill>
              </a:defRPr>
            </a:lvl7pPr>
            <a:lvl8pPr lvl="7" algn="ctr" rtl="0">
              <a:spcBef>
                <a:spcPts val="0"/>
              </a:spcBef>
              <a:spcAft>
                <a:spcPts val="0"/>
              </a:spcAft>
              <a:buClr>
                <a:schemeClr val="accent3"/>
              </a:buClr>
              <a:buSzPts val="1800"/>
              <a:buNone/>
              <a:defRPr sz="1800">
                <a:solidFill>
                  <a:schemeClr val="accent3"/>
                </a:solidFill>
              </a:defRPr>
            </a:lvl8pPr>
            <a:lvl9pPr lvl="8" algn="ctr" rtl="0">
              <a:spcBef>
                <a:spcPts val="0"/>
              </a:spcBef>
              <a:spcAft>
                <a:spcPts val="0"/>
              </a:spcAft>
              <a:buClr>
                <a:schemeClr val="accent3"/>
              </a:buClr>
              <a:buSzPts val="1800"/>
              <a:buNone/>
              <a:defRPr sz="1800">
                <a:solidFill>
                  <a:schemeClr val="accent3"/>
                </a:solidFill>
              </a:defRPr>
            </a:lvl9pPr>
          </a:lstStyle>
          <a:p>
            <a:endParaRPr/>
          </a:p>
        </p:txBody>
      </p:sp>
      <p:sp>
        <p:nvSpPr>
          <p:cNvPr id="114" name="Google Shape;114;p5"/>
          <p:cNvSpPr txBox="1">
            <a:spLocks noGrp="1"/>
          </p:cNvSpPr>
          <p:nvPr>
            <p:ph type="subTitle" idx="1"/>
          </p:nvPr>
        </p:nvSpPr>
        <p:spPr>
          <a:xfrm>
            <a:off x="1884551" y="2954850"/>
            <a:ext cx="2580000" cy="10782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5" name="Google Shape;115;p5"/>
          <p:cNvSpPr txBox="1">
            <a:spLocks noGrp="1"/>
          </p:cNvSpPr>
          <p:nvPr>
            <p:ph type="title" idx="2"/>
          </p:nvPr>
        </p:nvSpPr>
        <p:spPr>
          <a:xfrm>
            <a:off x="4679450" y="2758250"/>
            <a:ext cx="2580000" cy="4689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200" b="1">
                <a:solidFill>
                  <a:schemeClr val="accent4"/>
                </a:solidFill>
              </a:defRPr>
            </a:lvl1pPr>
            <a:lvl2pPr lvl="1" algn="ctr" rtl="0">
              <a:spcBef>
                <a:spcPts val="0"/>
              </a:spcBef>
              <a:spcAft>
                <a:spcPts val="0"/>
              </a:spcAft>
              <a:buClr>
                <a:schemeClr val="accent3"/>
              </a:buClr>
              <a:buSzPts val="1800"/>
              <a:buNone/>
              <a:defRPr sz="1800">
                <a:solidFill>
                  <a:schemeClr val="accent3"/>
                </a:solidFill>
              </a:defRPr>
            </a:lvl2pPr>
            <a:lvl3pPr lvl="2" algn="ctr" rtl="0">
              <a:spcBef>
                <a:spcPts val="0"/>
              </a:spcBef>
              <a:spcAft>
                <a:spcPts val="0"/>
              </a:spcAft>
              <a:buClr>
                <a:schemeClr val="accent3"/>
              </a:buClr>
              <a:buSzPts val="1800"/>
              <a:buNone/>
              <a:defRPr sz="1800">
                <a:solidFill>
                  <a:schemeClr val="accent3"/>
                </a:solidFill>
              </a:defRPr>
            </a:lvl3pPr>
            <a:lvl4pPr lvl="3" algn="ctr" rtl="0">
              <a:spcBef>
                <a:spcPts val="0"/>
              </a:spcBef>
              <a:spcAft>
                <a:spcPts val="0"/>
              </a:spcAft>
              <a:buClr>
                <a:schemeClr val="accent3"/>
              </a:buClr>
              <a:buSzPts val="1800"/>
              <a:buNone/>
              <a:defRPr sz="1800">
                <a:solidFill>
                  <a:schemeClr val="accent3"/>
                </a:solidFill>
              </a:defRPr>
            </a:lvl4pPr>
            <a:lvl5pPr lvl="4" algn="ctr" rtl="0">
              <a:spcBef>
                <a:spcPts val="0"/>
              </a:spcBef>
              <a:spcAft>
                <a:spcPts val="0"/>
              </a:spcAft>
              <a:buClr>
                <a:schemeClr val="accent3"/>
              </a:buClr>
              <a:buSzPts val="1800"/>
              <a:buNone/>
              <a:defRPr sz="1800">
                <a:solidFill>
                  <a:schemeClr val="accent3"/>
                </a:solidFill>
              </a:defRPr>
            </a:lvl5pPr>
            <a:lvl6pPr lvl="5" algn="ctr" rtl="0">
              <a:spcBef>
                <a:spcPts val="0"/>
              </a:spcBef>
              <a:spcAft>
                <a:spcPts val="0"/>
              </a:spcAft>
              <a:buClr>
                <a:schemeClr val="accent3"/>
              </a:buClr>
              <a:buSzPts val="1800"/>
              <a:buNone/>
              <a:defRPr sz="1800">
                <a:solidFill>
                  <a:schemeClr val="accent3"/>
                </a:solidFill>
              </a:defRPr>
            </a:lvl6pPr>
            <a:lvl7pPr lvl="6" algn="ctr" rtl="0">
              <a:spcBef>
                <a:spcPts val="0"/>
              </a:spcBef>
              <a:spcAft>
                <a:spcPts val="0"/>
              </a:spcAft>
              <a:buClr>
                <a:schemeClr val="accent3"/>
              </a:buClr>
              <a:buSzPts val="1800"/>
              <a:buNone/>
              <a:defRPr sz="1800">
                <a:solidFill>
                  <a:schemeClr val="accent3"/>
                </a:solidFill>
              </a:defRPr>
            </a:lvl7pPr>
            <a:lvl8pPr lvl="7" algn="ctr" rtl="0">
              <a:spcBef>
                <a:spcPts val="0"/>
              </a:spcBef>
              <a:spcAft>
                <a:spcPts val="0"/>
              </a:spcAft>
              <a:buClr>
                <a:schemeClr val="accent3"/>
              </a:buClr>
              <a:buSzPts val="1800"/>
              <a:buNone/>
              <a:defRPr sz="1800">
                <a:solidFill>
                  <a:schemeClr val="accent3"/>
                </a:solidFill>
              </a:defRPr>
            </a:lvl8pPr>
            <a:lvl9pPr lvl="8" algn="ctr" rtl="0">
              <a:spcBef>
                <a:spcPts val="0"/>
              </a:spcBef>
              <a:spcAft>
                <a:spcPts val="0"/>
              </a:spcAft>
              <a:buClr>
                <a:schemeClr val="accent3"/>
              </a:buClr>
              <a:buSzPts val="1800"/>
              <a:buNone/>
              <a:defRPr sz="1800">
                <a:solidFill>
                  <a:schemeClr val="accent3"/>
                </a:solidFill>
              </a:defRPr>
            </a:lvl9pPr>
          </a:lstStyle>
          <a:p>
            <a:endParaRPr/>
          </a:p>
        </p:txBody>
      </p:sp>
      <p:sp>
        <p:nvSpPr>
          <p:cNvPr id="116" name="Google Shape;116;p5"/>
          <p:cNvSpPr txBox="1">
            <a:spLocks noGrp="1"/>
          </p:cNvSpPr>
          <p:nvPr>
            <p:ph type="subTitle" idx="3"/>
          </p:nvPr>
        </p:nvSpPr>
        <p:spPr>
          <a:xfrm>
            <a:off x="4679439" y="2954850"/>
            <a:ext cx="2580000" cy="10782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7" name="Google Shape;117;p5"/>
          <p:cNvSpPr txBox="1">
            <a:spLocks noGrp="1"/>
          </p:cNvSpPr>
          <p:nvPr>
            <p:ph type="title" idx="4"/>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5"/>
          <p:cNvSpPr/>
          <p:nvPr/>
        </p:nvSpPr>
        <p:spPr>
          <a:xfrm>
            <a:off x="1478650" y="144800"/>
            <a:ext cx="8152900" cy="1663875"/>
          </a:xfrm>
          <a:custGeom>
            <a:avLst/>
            <a:gdLst/>
            <a:ahLst/>
            <a:cxnLst/>
            <a:rect l="l" t="t" r="r" b="b"/>
            <a:pathLst>
              <a:path w="326116" h="66555" extrusionOk="0">
                <a:moveTo>
                  <a:pt x="0" y="49362"/>
                </a:moveTo>
                <a:cubicBezTo>
                  <a:pt x="7271" y="49172"/>
                  <a:pt x="17134" y="46268"/>
                  <a:pt x="43626" y="48221"/>
                </a:cubicBezTo>
                <a:cubicBezTo>
                  <a:pt x="70118" y="50174"/>
                  <a:pt x="122520" y="66906"/>
                  <a:pt x="158953" y="61079"/>
                </a:cubicBezTo>
                <a:cubicBezTo>
                  <a:pt x="195386" y="55252"/>
                  <a:pt x="254456" y="22905"/>
                  <a:pt x="262225" y="13261"/>
                </a:cubicBezTo>
                <a:cubicBezTo>
                  <a:pt x="269994" y="3617"/>
                  <a:pt x="214942" y="-2076"/>
                  <a:pt x="205566" y="3215"/>
                </a:cubicBezTo>
                <a:cubicBezTo>
                  <a:pt x="196190" y="8506"/>
                  <a:pt x="196993" y="34759"/>
                  <a:pt x="205967" y="45006"/>
                </a:cubicBezTo>
                <a:cubicBezTo>
                  <a:pt x="214941" y="55253"/>
                  <a:pt x="239387" y="72197"/>
                  <a:pt x="259412" y="64696"/>
                </a:cubicBezTo>
                <a:cubicBezTo>
                  <a:pt x="279437" y="57195"/>
                  <a:pt x="314999" y="10783"/>
                  <a:pt x="326116" y="0"/>
                </a:cubicBezTo>
              </a:path>
            </a:pathLst>
          </a:custGeom>
          <a:noFill/>
          <a:ln w="19050" cap="flat" cmpd="sng">
            <a:solidFill>
              <a:schemeClr val="dk2"/>
            </a:solidFill>
            <a:prstDash val="dash"/>
            <a:round/>
            <a:headEnd type="none" w="med" len="med"/>
            <a:tailEnd type="none" w="med" len="med"/>
          </a:ln>
        </p:spPr>
      </p:sp>
      <p:sp>
        <p:nvSpPr>
          <p:cNvPr id="119" name="Google Shape;119;p5"/>
          <p:cNvSpPr/>
          <p:nvPr/>
        </p:nvSpPr>
        <p:spPr>
          <a:xfrm rot="5400000">
            <a:off x="1761526" y="2487776"/>
            <a:ext cx="741954" cy="45694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7807400" y="1287625"/>
            <a:ext cx="313975" cy="363375"/>
          </a:xfrm>
          <a:custGeom>
            <a:avLst/>
            <a:gdLst/>
            <a:ahLst/>
            <a:cxnLst/>
            <a:rect l="l" t="t" r="r" b="b"/>
            <a:pathLst>
              <a:path w="12559" h="14535" extrusionOk="0">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rot="-5400000">
            <a:off x="176845" y="4246612"/>
            <a:ext cx="164686" cy="14521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rot="-5400000">
            <a:off x="325902" y="397819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rot="-5400000">
            <a:off x="8275572" y="3170660"/>
            <a:ext cx="362472" cy="31963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5"/>
          <p:cNvGrpSpPr/>
          <p:nvPr/>
        </p:nvGrpSpPr>
        <p:grpSpPr>
          <a:xfrm>
            <a:off x="383200" y="1265898"/>
            <a:ext cx="1501345" cy="1244191"/>
            <a:chOff x="342375" y="1514048"/>
            <a:chExt cx="1501345" cy="1244191"/>
          </a:xfrm>
        </p:grpSpPr>
        <p:grpSp>
          <p:nvGrpSpPr>
            <p:cNvPr id="125" name="Google Shape;125;p5"/>
            <p:cNvGrpSpPr/>
            <p:nvPr/>
          </p:nvGrpSpPr>
          <p:grpSpPr>
            <a:xfrm rot="-5400000">
              <a:off x="553936" y="1302487"/>
              <a:ext cx="1078222" cy="1501345"/>
              <a:chOff x="2436900" y="700925"/>
              <a:chExt cx="667175" cy="929050"/>
            </a:xfrm>
          </p:grpSpPr>
          <p:sp>
            <p:nvSpPr>
              <p:cNvPr id="126" name="Google Shape;126;p5"/>
              <p:cNvSpPr/>
              <p:nvPr/>
            </p:nvSpPr>
            <p:spPr>
              <a:xfrm>
                <a:off x="2476950" y="791850"/>
                <a:ext cx="581275" cy="701350"/>
              </a:xfrm>
              <a:custGeom>
                <a:avLst/>
                <a:gdLst/>
                <a:ahLst/>
                <a:cxnLst/>
                <a:rect l="l" t="t" r="r" b="b"/>
                <a:pathLst>
                  <a:path w="23251" h="28054" extrusionOk="0">
                    <a:moveTo>
                      <a:pt x="11041" y="0"/>
                    </a:moveTo>
                    <a:lnTo>
                      <a:pt x="10875" y="134"/>
                    </a:lnTo>
                    <a:cubicBezTo>
                      <a:pt x="5838" y="3836"/>
                      <a:pt x="0" y="5904"/>
                      <a:pt x="0" y="5904"/>
                    </a:cubicBezTo>
                    <a:cubicBezTo>
                      <a:pt x="3036" y="12242"/>
                      <a:pt x="9907" y="24484"/>
                      <a:pt x="12409" y="28054"/>
                    </a:cubicBezTo>
                    <a:cubicBezTo>
                      <a:pt x="12409" y="28054"/>
                      <a:pt x="17379" y="26252"/>
                      <a:pt x="23250" y="20315"/>
                    </a:cubicBezTo>
                    <a:cubicBezTo>
                      <a:pt x="21716" y="17846"/>
                      <a:pt x="14944" y="6004"/>
                      <a:pt x="11041"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2436900" y="700925"/>
                <a:ext cx="316100" cy="238550"/>
              </a:xfrm>
              <a:custGeom>
                <a:avLst/>
                <a:gdLst/>
                <a:ahLst/>
                <a:cxnLst/>
                <a:rect l="l" t="t" r="r" b="b"/>
                <a:pathLst>
                  <a:path w="12644" h="9542" extrusionOk="0">
                    <a:moveTo>
                      <a:pt x="8791" y="0"/>
                    </a:moveTo>
                    <a:cubicBezTo>
                      <a:pt x="5994" y="0"/>
                      <a:pt x="470" y="2115"/>
                      <a:pt x="101" y="5772"/>
                    </a:cubicBezTo>
                    <a:cubicBezTo>
                      <a:pt x="1" y="6172"/>
                      <a:pt x="601" y="7540"/>
                      <a:pt x="1535" y="9541"/>
                    </a:cubicBezTo>
                    <a:cubicBezTo>
                      <a:pt x="1535" y="9541"/>
                      <a:pt x="7373" y="7473"/>
                      <a:pt x="12443" y="3771"/>
                    </a:cubicBezTo>
                    <a:lnTo>
                      <a:pt x="12643" y="3637"/>
                    </a:lnTo>
                    <a:cubicBezTo>
                      <a:pt x="11342" y="1702"/>
                      <a:pt x="10342" y="368"/>
                      <a:pt x="9975" y="201"/>
                    </a:cubicBezTo>
                    <a:cubicBezTo>
                      <a:pt x="9694" y="66"/>
                      <a:pt x="9285" y="0"/>
                      <a:pt x="879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786325" y="1298875"/>
                <a:ext cx="317750" cy="331100"/>
              </a:xfrm>
              <a:custGeom>
                <a:avLst/>
                <a:gdLst/>
                <a:ahLst/>
                <a:cxnLst/>
                <a:rect l="l" t="t" r="r" b="b"/>
                <a:pathLst>
                  <a:path w="12710" h="13244" extrusionOk="0">
                    <a:moveTo>
                      <a:pt x="10842" y="0"/>
                    </a:moveTo>
                    <a:cubicBezTo>
                      <a:pt x="4971" y="5938"/>
                      <a:pt x="1" y="7773"/>
                      <a:pt x="1" y="7773"/>
                    </a:cubicBezTo>
                    <a:cubicBezTo>
                      <a:pt x="368" y="8306"/>
                      <a:pt x="634" y="8707"/>
                      <a:pt x="801" y="8773"/>
                    </a:cubicBezTo>
                    <a:cubicBezTo>
                      <a:pt x="2196" y="9703"/>
                      <a:pt x="8481" y="13243"/>
                      <a:pt x="9954" y="13243"/>
                    </a:cubicBezTo>
                    <a:cubicBezTo>
                      <a:pt x="9961" y="13243"/>
                      <a:pt x="9968" y="13243"/>
                      <a:pt x="9974" y="13243"/>
                    </a:cubicBezTo>
                    <a:cubicBezTo>
                      <a:pt x="11342" y="13243"/>
                      <a:pt x="12376" y="11842"/>
                      <a:pt x="12510" y="11242"/>
                    </a:cubicBezTo>
                    <a:cubicBezTo>
                      <a:pt x="12710" y="10174"/>
                      <a:pt x="12009" y="1602"/>
                      <a:pt x="11075" y="434"/>
                    </a:cubicBezTo>
                    <a:cubicBezTo>
                      <a:pt x="11042" y="367"/>
                      <a:pt x="10975" y="234"/>
                      <a:pt x="10842"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2496950" y="811700"/>
                <a:ext cx="283625" cy="192975"/>
              </a:xfrm>
              <a:custGeom>
                <a:avLst/>
                <a:gdLst/>
                <a:ahLst/>
                <a:cxnLst/>
                <a:rect l="l" t="t" r="r" b="b"/>
                <a:pathLst>
                  <a:path w="11345" h="7719" extrusionOk="0">
                    <a:moveTo>
                      <a:pt x="10808" y="741"/>
                    </a:moveTo>
                    <a:cubicBezTo>
                      <a:pt x="10808" y="907"/>
                      <a:pt x="10775" y="1041"/>
                      <a:pt x="10642" y="1208"/>
                    </a:cubicBezTo>
                    <a:cubicBezTo>
                      <a:pt x="10608" y="1274"/>
                      <a:pt x="10542" y="1341"/>
                      <a:pt x="10441" y="1408"/>
                    </a:cubicBezTo>
                    <a:cubicBezTo>
                      <a:pt x="9908" y="1541"/>
                      <a:pt x="9441" y="1841"/>
                      <a:pt x="8940" y="2108"/>
                    </a:cubicBezTo>
                    <a:cubicBezTo>
                      <a:pt x="9608" y="1708"/>
                      <a:pt x="10241" y="1241"/>
                      <a:pt x="10808" y="741"/>
                    </a:cubicBezTo>
                    <a:close/>
                    <a:moveTo>
                      <a:pt x="2479" y="6502"/>
                    </a:moveTo>
                    <a:cubicBezTo>
                      <a:pt x="2381" y="6550"/>
                      <a:pt x="2282" y="6597"/>
                      <a:pt x="2182" y="6643"/>
                    </a:cubicBezTo>
                    <a:lnTo>
                      <a:pt x="2182" y="6643"/>
                    </a:lnTo>
                    <a:cubicBezTo>
                      <a:pt x="2221" y="6623"/>
                      <a:pt x="2261" y="6602"/>
                      <a:pt x="2302" y="6578"/>
                    </a:cubicBezTo>
                    <a:cubicBezTo>
                      <a:pt x="2361" y="6553"/>
                      <a:pt x="2420" y="6527"/>
                      <a:pt x="2479" y="6502"/>
                    </a:cubicBezTo>
                    <a:close/>
                    <a:moveTo>
                      <a:pt x="1912" y="6762"/>
                    </a:moveTo>
                    <a:lnTo>
                      <a:pt x="1912" y="6762"/>
                    </a:lnTo>
                    <a:cubicBezTo>
                      <a:pt x="1611" y="6890"/>
                      <a:pt x="1296" y="7007"/>
                      <a:pt x="968" y="7112"/>
                    </a:cubicBezTo>
                    <a:lnTo>
                      <a:pt x="1235" y="7012"/>
                    </a:lnTo>
                    <a:lnTo>
                      <a:pt x="1602" y="6878"/>
                    </a:lnTo>
                    <a:cubicBezTo>
                      <a:pt x="1715" y="6836"/>
                      <a:pt x="1815" y="6800"/>
                      <a:pt x="1912" y="6762"/>
                    </a:cubicBezTo>
                    <a:close/>
                    <a:moveTo>
                      <a:pt x="10911" y="0"/>
                    </a:moveTo>
                    <a:cubicBezTo>
                      <a:pt x="10867" y="0"/>
                      <a:pt x="10821" y="13"/>
                      <a:pt x="10775" y="40"/>
                    </a:cubicBezTo>
                    <a:cubicBezTo>
                      <a:pt x="9074" y="1174"/>
                      <a:pt x="7439" y="2375"/>
                      <a:pt x="5638" y="3409"/>
                    </a:cubicBezTo>
                    <a:cubicBezTo>
                      <a:pt x="3903" y="4443"/>
                      <a:pt x="2069" y="5511"/>
                      <a:pt x="134" y="6245"/>
                    </a:cubicBezTo>
                    <a:cubicBezTo>
                      <a:pt x="67" y="6278"/>
                      <a:pt x="1" y="6445"/>
                      <a:pt x="134" y="6445"/>
                    </a:cubicBezTo>
                    <a:cubicBezTo>
                      <a:pt x="229" y="6458"/>
                      <a:pt x="323" y="6465"/>
                      <a:pt x="417" y="6465"/>
                    </a:cubicBezTo>
                    <a:cubicBezTo>
                      <a:pt x="1250" y="6465"/>
                      <a:pt x="2050" y="5967"/>
                      <a:pt x="2769" y="5577"/>
                    </a:cubicBezTo>
                    <a:cubicBezTo>
                      <a:pt x="3737" y="5110"/>
                      <a:pt x="4671" y="4577"/>
                      <a:pt x="5638" y="4043"/>
                    </a:cubicBezTo>
                    <a:cubicBezTo>
                      <a:pt x="6505" y="3543"/>
                      <a:pt x="7339" y="3042"/>
                      <a:pt x="8240" y="2509"/>
                    </a:cubicBezTo>
                    <a:lnTo>
                      <a:pt x="8240" y="2509"/>
                    </a:lnTo>
                    <a:cubicBezTo>
                      <a:pt x="7306" y="3076"/>
                      <a:pt x="6405" y="3709"/>
                      <a:pt x="5471" y="4276"/>
                    </a:cubicBezTo>
                    <a:cubicBezTo>
                      <a:pt x="4437" y="4910"/>
                      <a:pt x="3403" y="5544"/>
                      <a:pt x="2269" y="5978"/>
                    </a:cubicBezTo>
                    <a:cubicBezTo>
                      <a:pt x="1602" y="6278"/>
                      <a:pt x="101" y="6545"/>
                      <a:pt x="301" y="7545"/>
                    </a:cubicBezTo>
                    <a:cubicBezTo>
                      <a:pt x="330" y="7632"/>
                      <a:pt x="434" y="7719"/>
                      <a:pt x="548" y="7719"/>
                    </a:cubicBezTo>
                    <a:cubicBezTo>
                      <a:pt x="565" y="7719"/>
                      <a:pt x="583" y="7717"/>
                      <a:pt x="601" y="7712"/>
                    </a:cubicBezTo>
                    <a:cubicBezTo>
                      <a:pt x="2836" y="6878"/>
                      <a:pt x="4904" y="5544"/>
                      <a:pt x="6906" y="4243"/>
                    </a:cubicBezTo>
                    <a:cubicBezTo>
                      <a:pt x="7940" y="3576"/>
                      <a:pt x="8974" y="2942"/>
                      <a:pt x="9941" y="2175"/>
                    </a:cubicBezTo>
                    <a:cubicBezTo>
                      <a:pt x="10141" y="2008"/>
                      <a:pt x="10341" y="1841"/>
                      <a:pt x="10542" y="1608"/>
                    </a:cubicBezTo>
                    <a:cubicBezTo>
                      <a:pt x="10742" y="1541"/>
                      <a:pt x="10942" y="1508"/>
                      <a:pt x="11142" y="1441"/>
                    </a:cubicBezTo>
                    <a:cubicBezTo>
                      <a:pt x="11180" y="1464"/>
                      <a:pt x="11214" y="1473"/>
                      <a:pt x="11240" y="1473"/>
                    </a:cubicBezTo>
                    <a:cubicBezTo>
                      <a:pt x="11329" y="1473"/>
                      <a:pt x="11345" y="1374"/>
                      <a:pt x="11242" y="1374"/>
                    </a:cubicBezTo>
                    <a:lnTo>
                      <a:pt x="10875" y="1374"/>
                    </a:lnTo>
                    <a:cubicBezTo>
                      <a:pt x="10908" y="1341"/>
                      <a:pt x="10942" y="1274"/>
                      <a:pt x="10942" y="1208"/>
                    </a:cubicBezTo>
                    <a:cubicBezTo>
                      <a:pt x="11109" y="907"/>
                      <a:pt x="11309" y="540"/>
                      <a:pt x="11175" y="207"/>
                    </a:cubicBezTo>
                    <a:cubicBezTo>
                      <a:pt x="11127" y="86"/>
                      <a:pt x="11026" y="0"/>
                      <a:pt x="10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2512800" y="831200"/>
                <a:ext cx="295225" cy="186650"/>
              </a:xfrm>
              <a:custGeom>
                <a:avLst/>
                <a:gdLst/>
                <a:ahLst/>
                <a:cxnLst/>
                <a:rect l="l" t="t" r="r" b="b"/>
                <a:pathLst>
                  <a:path w="11809" h="7466" extrusionOk="0">
                    <a:moveTo>
                      <a:pt x="10248" y="0"/>
                    </a:moveTo>
                    <a:cubicBezTo>
                      <a:pt x="10209" y="0"/>
                      <a:pt x="10169" y="19"/>
                      <a:pt x="10141" y="61"/>
                    </a:cubicBezTo>
                    <a:cubicBezTo>
                      <a:pt x="9807" y="261"/>
                      <a:pt x="9474" y="494"/>
                      <a:pt x="9240" y="828"/>
                    </a:cubicBezTo>
                    <a:cubicBezTo>
                      <a:pt x="9156" y="940"/>
                      <a:pt x="9238" y="1077"/>
                      <a:pt x="9365" y="1077"/>
                    </a:cubicBezTo>
                    <a:cubicBezTo>
                      <a:pt x="9389" y="1077"/>
                      <a:pt x="9414" y="1072"/>
                      <a:pt x="9441" y="1061"/>
                    </a:cubicBezTo>
                    <a:cubicBezTo>
                      <a:pt x="9641" y="961"/>
                      <a:pt x="9908" y="795"/>
                      <a:pt x="10141" y="761"/>
                    </a:cubicBezTo>
                    <a:cubicBezTo>
                      <a:pt x="10208" y="694"/>
                      <a:pt x="10341" y="694"/>
                      <a:pt x="10475" y="694"/>
                    </a:cubicBezTo>
                    <a:cubicBezTo>
                      <a:pt x="10341" y="1462"/>
                      <a:pt x="6138" y="4230"/>
                      <a:pt x="5638" y="4497"/>
                    </a:cubicBezTo>
                    <a:cubicBezTo>
                      <a:pt x="4804" y="4998"/>
                      <a:pt x="3903" y="5498"/>
                      <a:pt x="3003" y="5965"/>
                    </a:cubicBezTo>
                    <a:cubicBezTo>
                      <a:pt x="2569" y="6198"/>
                      <a:pt x="2035" y="6465"/>
                      <a:pt x="1568" y="6632"/>
                    </a:cubicBezTo>
                    <a:cubicBezTo>
                      <a:pt x="1101" y="6799"/>
                      <a:pt x="601" y="6932"/>
                      <a:pt x="167" y="7132"/>
                    </a:cubicBezTo>
                    <a:cubicBezTo>
                      <a:pt x="0" y="7199"/>
                      <a:pt x="134" y="7466"/>
                      <a:pt x="301" y="7466"/>
                    </a:cubicBezTo>
                    <a:cubicBezTo>
                      <a:pt x="901" y="7466"/>
                      <a:pt x="1502" y="7166"/>
                      <a:pt x="2002" y="6966"/>
                    </a:cubicBezTo>
                    <a:cubicBezTo>
                      <a:pt x="2502" y="6699"/>
                      <a:pt x="3003" y="6465"/>
                      <a:pt x="3470" y="6198"/>
                    </a:cubicBezTo>
                    <a:cubicBezTo>
                      <a:pt x="4604" y="5598"/>
                      <a:pt x="5671" y="4964"/>
                      <a:pt x="6772" y="4330"/>
                    </a:cubicBezTo>
                    <a:cubicBezTo>
                      <a:pt x="7806" y="3663"/>
                      <a:pt x="8840" y="2996"/>
                      <a:pt x="9807" y="2262"/>
                    </a:cubicBezTo>
                    <a:cubicBezTo>
                      <a:pt x="10274" y="1829"/>
                      <a:pt x="11809" y="795"/>
                      <a:pt x="10775" y="61"/>
                    </a:cubicBezTo>
                    <a:cubicBezTo>
                      <a:pt x="10719" y="19"/>
                      <a:pt x="10657" y="0"/>
                      <a:pt x="10597" y="0"/>
                    </a:cubicBezTo>
                    <a:cubicBezTo>
                      <a:pt x="10513" y="0"/>
                      <a:pt x="10433" y="36"/>
                      <a:pt x="10375" y="94"/>
                    </a:cubicBezTo>
                    <a:cubicBezTo>
                      <a:pt x="10355" y="36"/>
                      <a:pt x="10302" y="0"/>
                      <a:pt x="10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2736475" y="1231275"/>
                <a:ext cx="289075" cy="190350"/>
              </a:xfrm>
              <a:custGeom>
                <a:avLst/>
                <a:gdLst/>
                <a:ahLst/>
                <a:cxnLst/>
                <a:rect l="l" t="t" r="r" b="b"/>
                <a:pathLst>
                  <a:path w="11563" h="7614" extrusionOk="0">
                    <a:moveTo>
                      <a:pt x="11116" y="0"/>
                    </a:moveTo>
                    <a:cubicBezTo>
                      <a:pt x="11042" y="0"/>
                      <a:pt x="10965" y="30"/>
                      <a:pt x="10901" y="103"/>
                    </a:cubicBezTo>
                    <a:cubicBezTo>
                      <a:pt x="9300" y="1637"/>
                      <a:pt x="7565" y="3071"/>
                      <a:pt x="5697" y="4272"/>
                    </a:cubicBezTo>
                    <a:cubicBezTo>
                      <a:pt x="4797" y="4839"/>
                      <a:pt x="3863" y="5440"/>
                      <a:pt x="2895" y="5940"/>
                    </a:cubicBezTo>
                    <a:cubicBezTo>
                      <a:pt x="2462" y="6174"/>
                      <a:pt x="1961" y="6440"/>
                      <a:pt x="1461" y="6674"/>
                    </a:cubicBezTo>
                    <a:cubicBezTo>
                      <a:pt x="994" y="6941"/>
                      <a:pt x="460" y="7108"/>
                      <a:pt x="60" y="7441"/>
                    </a:cubicBezTo>
                    <a:cubicBezTo>
                      <a:pt x="0" y="7501"/>
                      <a:pt x="47" y="7613"/>
                      <a:pt x="129" y="7613"/>
                    </a:cubicBezTo>
                    <a:cubicBezTo>
                      <a:pt x="139" y="7613"/>
                      <a:pt x="149" y="7611"/>
                      <a:pt x="160" y="7608"/>
                    </a:cubicBezTo>
                    <a:cubicBezTo>
                      <a:pt x="660" y="7575"/>
                      <a:pt x="1161" y="7274"/>
                      <a:pt x="1594" y="7074"/>
                    </a:cubicBezTo>
                    <a:cubicBezTo>
                      <a:pt x="2095" y="6841"/>
                      <a:pt x="2562" y="6607"/>
                      <a:pt x="3029" y="6340"/>
                    </a:cubicBezTo>
                    <a:cubicBezTo>
                      <a:pt x="4029" y="5807"/>
                      <a:pt x="5030" y="5240"/>
                      <a:pt x="5997" y="4606"/>
                    </a:cubicBezTo>
                    <a:cubicBezTo>
                      <a:pt x="7865" y="3405"/>
                      <a:pt x="9667" y="2004"/>
                      <a:pt x="11335" y="469"/>
                    </a:cubicBezTo>
                    <a:cubicBezTo>
                      <a:pt x="11562" y="292"/>
                      <a:pt x="11349" y="0"/>
                      <a:pt x="11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2754650" y="1261075"/>
                <a:ext cx="284450" cy="190100"/>
              </a:xfrm>
              <a:custGeom>
                <a:avLst/>
                <a:gdLst/>
                <a:ahLst/>
                <a:cxnLst/>
                <a:rect l="l" t="t" r="r" b="b"/>
                <a:pathLst>
                  <a:path w="11378" h="7604" extrusionOk="0">
                    <a:moveTo>
                      <a:pt x="11160" y="1"/>
                    </a:moveTo>
                    <a:cubicBezTo>
                      <a:pt x="11128" y="1"/>
                      <a:pt x="11098" y="14"/>
                      <a:pt x="11075" y="45"/>
                    </a:cubicBezTo>
                    <a:cubicBezTo>
                      <a:pt x="9473" y="1579"/>
                      <a:pt x="7806" y="3047"/>
                      <a:pt x="5971" y="4281"/>
                    </a:cubicBezTo>
                    <a:cubicBezTo>
                      <a:pt x="5104" y="4915"/>
                      <a:pt x="4170" y="5482"/>
                      <a:pt x="3269" y="6049"/>
                    </a:cubicBezTo>
                    <a:cubicBezTo>
                      <a:pt x="2302" y="6583"/>
                      <a:pt x="1301" y="7216"/>
                      <a:pt x="167" y="7383"/>
                    </a:cubicBezTo>
                    <a:cubicBezTo>
                      <a:pt x="33" y="7383"/>
                      <a:pt x="0" y="7583"/>
                      <a:pt x="167" y="7583"/>
                    </a:cubicBezTo>
                    <a:cubicBezTo>
                      <a:pt x="275" y="7597"/>
                      <a:pt x="381" y="7603"/>
                      <a:pt x="486" y="7603"/>
                    </a:cubicBezTo>
                    <a:cubicBezTo>
                      <a:pt x="1416" y="7603"/>
                      <a:pt x="2223" y="7106"/>
                      <a:pt x="3002" y="6716"/>
                    </a:cubicBezTo>
                    <a:cubicBezTo>
                      <a:pt x="4070" y="6116"/>
                      <a:pt x="5070" y="5482"/>
                      <a:pt x="6004" y="4815"/>
                    </a:cubicBezTo>
                    <a:cubicBezTo>
                      <a:pt x="7939" y="3480"/>
                      <a:pt x="9740" y="1979"/>
                      <a:pt x="11275" y="245"/>
                    </a:cubicBezTo>
                    <a:cubicBezTo>
                      <a:pt x="11377" y="142"/>
                      <a:pt x="11263" y="1"/>
                      <a:pt x="11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2744850" y="1240600"/>
                <a:ext cx="289350" cy="188500"/>
              </a:xfrm>
              <a:custGeom>
                <a:avLst/>
                <a:gdLst/>
                <a:ahLst/>
                <a:cxnLst/>
                <a:rect l="l" t="t" r="r" b="b"/>
                <a:pathLst>
                  <a:path w="11574" h="7540" extrusionOk="0">
                    <a:moveTo>
                      <a:pt x="11230" y="0"/>
                    </a:moveTo>
                    <a:cubicBezTo>
                      <a:pt x="11176" y="0"/>
                      <a:pt x="11118" y="18"/>
                      <a:pt x="11066" y="63"/>
                    </a:cubicBezTo>
                    <a:cubicBezTo>
                      <a:pt x="7897" y="3199"/>
                      <a:pt x="4128" y="5467"/>
                      <a:pt x="92" y="7368"/>
                    </a:cubicBezTo>
                    <a:cubicBezTo>
                      <a:pt x="1" y="7399"/>
                      <a:pt x="48" y="7539"/>
                      <a:pt x="158" y="7539"/>
                    </a:cubicBezTo>
                    <a:cubicBezTo>
                      <a:pt x="168" y="7539"/>
                      <a:pt x="180" y="7538"/>
                      <a:pt x="192" y="7535"/>
                    </a:cubicBezTo>
                    <a:cubicBezTo>
                      <a:pt x="4362" y="5934"/>
                      <a:pt x="8098" y="3299"/>
                      <a:pt x="11367" y="297"/>
                    </a:cubicBezTo>
                    <a:cubicBezTo>
                      <a:pt x="11574" y="219"/>
                      <a:pt x="11419" y="0"/>
                      <a:pt x="11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2755825" y="1251825"/>
                <a:ext cx="284075" cy="186675"/>
              </a:xfrm>
              <a:custGeom>
                <a:avLst/>
                <a:gdLst/>
                <a:ahLst/>
                <a:cxnLst/>
                <a:rect l="l" t="t" r="r" b="b"/>
                <a:pathLst>
                  <a:path w="11363" h="7467" extrusionOk="0">
                    <a:moveTo>
                      <a:pt x="11040" y="1"/>
                    </a:moveTo>
                    <a:cubicBezTo>
                      <a:pt x="10981" y="1"/>
                      <a:pt x="10918" y="24"/>
                      <a:pt x="10861" y="81"/>
                    </a:cubicBezTo>
                    <a:cubicBezTo>
                      <a:pt x="7592" y="2916"/>
                      <a:pt x="3923" y="5285"/>
                      <a:pt x="86" y="7286"/>
                    </a:cubicBezTo>
                    <a:cubicBezTo>
                      <a:pt x="1" y="7315"/>
                      <a:pt x="62" y="7467"/>
                      <a:pt x="124" y="7467"/>
                    </a:cubicBezTo>
                    <a:cubicBezTo>
                      <a:pt x="134" y="7467"/>
                      <a:pt x="144" y="7462"/>
                      <a:pt x="153" y="7453"/>
                    </a:cubicBezTo>
                    <a:cubicBezTo>
                      <a:pt x="4223" y="5685"/>
                      <a:pt x="7892" y="3250"/>
                      <a:pt x="11161" y="348"/>
                    </a:cubicBezTo>
                    <a:cubicBezTo>
                      <a:pt x="11363" y="222"/>
                      <a:pt x="11222" y="1"/>
                      <a:pt x="1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2749625" y="1330025"/>
                <a:ext cx="182125" cy="122325"/>
              </a:xfrm>
              <a:custGeom>
                <a:avLst/>
                <a:gdLst/>
                <a:ahLst/>
                <a:cxnLst/>
                <a:rect l="l" t="t" r="r" b="b"/>
                <a:pathLst>
                  <a:path w="7285" h="4893" extrusionOk="0">
                    <a:moveTo>
                      <a:pt x="7125" y="1"/>
                    </a:moveTo>
                    <a:cubicBezTo>
                      <a:pt x="7098" y="1"/>
                      <a:pt x="7068" y="7"/>
                      <a:pt x="7039" y="22"/>
                    </a:cubicBezTo>
                    <a:cubicBezTo>
                      <a:pt x="6005" y="956"/>
                      <a:pt x="5004" y="1890"/>
                      <a:pt x="3837" y="2691"/>
                    </a:cubicBezTo>
                    <a:cubicBezTo>
                      <a:pt x="3270" y="3124"/>
                      <a:pt x="2669" y="3491"/>
                      <a:pt x="2002" y="3691"/>
                    </a:cubicBezTo>
                    <a:cubicBezTo>
                      <a:pt x="1702" y="3791"/>
                      <a:pt x="1369" y="3891"/>
                      <a:pt x="1102" y="4025"/>
                    </a:cubicBezTo>
                    <a:cubicBezTo>
                      <a:pt x="801" y="4158"/>
                      <a:pt x="368" y="4192"/>
                      <a:pt x="168" y="4458"/>
                    </a:cubicBezTo>
                    <a:cubicBezTo>
                      <a:pt x="1" y="4625"/>
                      <a:pt x="168" y="4859"/>
                      <a:pt x="368" y="4892"/>
                    </a:cubicBezTo>
                    <a:cubicBezTo>
                      <a:pt x="668" y="4892"/>
                      <a:pt x="1035" y="4659"/>
                      <a:pt x="1335" y="4525"/>
                    </a:cubicBezTo>
                    <a:cubicBezTo>
                      <a:pt x="1635" y="4358"/>
                      <a:pt x="1936" y="4192"/>
                      <a:pt x="2202" y="3991"/>
                    </a:cubicBezTo>
                    <a:cubicBezTo>
                      <a:pt x="2770" y="3558"/>
                      <a:pt x="3437" y="3224"/>
                      <a:pt x="4004" y="2857"/>
                    </a:cubicBezTo>
                    <a:cubicBezTo>
                      <a:pt x="5171" y="2123"/>
                      <a:pt x="6305" y="1290"/>
                      <a:pt x="7206" y="189"/>
                    </a:cubicBezTo>
                    <a:cubicBezTo>
                      <a:pt x="7284" y="85"/>
                      <a:pt x="7220" y="1"/>
                      <a:pt x="7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667900" y="969950"/>
                <a:ext cx="218525" cy="328550"/>
              </a:xfrm>
              <a:custGeom>
                <a:avLst/>
                <a:gdLst/>
                <a:ahLst/>
                <a:cxnLst/>
                <a:rect l="l" t="t" r="r" b="b"/>
                <a:pathLst>
                  <a:path w="8741" h="13142" extrusionOk="0">
                    <a:moveTo>
                      <a:pt x="1802" y="1416"/>
                    </a:moveTo>
                    <a:cubicBezTo>
                      <a:pt x="1936" y="1416"/>
                      <a:pt x="2069" y="1449"/>
                      <a:pt x="2202" y="1516"/>
                    </a:cubicBezTo>
                    <a:cubicBezTo>
                      <a:pt x="2303" y="1549"/>
                      <a:pt x="2436" y="1616"/>
                      <a:pt x="2569" y="1716"/>
                    </a:cubicBezTo>
                    <a:cubicBezTo>
                      <a:pt x="2269" y="1749"/>
                      <a:pt x="2036" y="1916"/>
                      <a:pt x="1802" y="2149"/>
                    </a:cubicBezTo>
                    <a:lnTo>
                      <a:pt x="1802" y="1582"/>
                    </a:lnTo>
                    <a:lnTo>
                      <a:pt x="1802" y="1416"/>
                    </a:lnTo>
                    <a:close/>
                    <a:moveTo>
                      <a:pt x="3149" y="3292"/>
                    </a:moveTo>
                    <a:cubicBezTo>
                      <a:pt x="3186" y="3292"/>
                      <a:pt x="3220" y="3317"/>
                      <a:pt x="3237" y="3350"/>
                    </a:cubicBezTo>
                    <a:cubicBezTo>
                      <a:pt x="3203" y="3384"/>
                      <a:pt x="3136" y="3450"/>
                      <a:pt x="3203" y="3517"/>
                    </a:cubicBezTo>
                    <a:cubicBezTo>
                      <a:pt x="3237" y="4118"/>
                      <a:pt x="3470" y="4718"/>
                      <a:pt x="3737" y="5285"/>
                    </a:cubicBezTo>
                    <a:lnTo>
                      <a:pt x="4604" y="7287"/>
                    </a:lnTo>
                    <a:cubicBezTo>
                      <a:pt x="4704" y="7553"/>
                      <a:pt x="4804" y="7754"/>
                      <a:pt x="4904" y="8020"/>
                    </a:cubicBezTo>
                    <a:cubicBezTo>
                      <a:pt x="4104" y="6719"/>
                      <a:pt x="3470" y="5252"/>
                      <a:pt x="3103" y="3784"/>
                    </a:cubicBezTo>
                    <a:cubicBezTo>
                      <a:pt x="3103" y="3717"/>
                      <a:pt x="2970" y="3417"/>
                      <a:pt x="3036" y="3384"/>
                    </a:cubicBezTo>
                    <a:cubicBezTo>
                      <a:pt x="3070" y="3317"/>
                      <a:pt x="3111" y="3292"/>
                      <a:pt x="3149" y="3292"/>
                    </a:cubicBezTo>
                    <a:close/>
                    <a:moveTo>
                      <a:pt x="2724" y="2524"/>
                    </a:moveTo>
                    <a:cubicBezTo>
                      <a:pt x="2767" y="2524"/>
                      <a:pt x="2816" y="2532"/>
                      <a:pt x="2870" y="2550"/>
                    </a:cubicBezTo>
                    <a:cubicBezTo>
                      <a:pt x="2903" y="2550"/>
                      <a:pt x="2936" y="2583"/>
                      <a:pt x="2970" y="2616"/>
                    </a:cubicBezTo>
                    <a:cubicBezTo>
                      <a:pt x="2903" y="2616"/>
                      <a:pt x="2770" y="2650"/>
                      <a:pt x="2703" y="2750"/>
                    </a:cubicBezTo>
                    <a:cubicBezTo>
                      <a:pt x="2202" y="3184"/>
                      <a:pt x="2536" y="4051"/>
                      <a:pt x="2703" y="4551"/>
                    </a:cubicBezTo>
                    <a:cubicBezTo>
                      <a:pt x="3136" y="6119"/>
                      <a:pt x="3870" y="7687"/>
                      <a:pt x="4804" y="9054"/>
                    </a:cubicBezTo>
                    <a:cubicBezTo>
                      <a:pt x="5205" y="9588"/>
                      <a:pt x="5605" y="10055"/>
                      <a:pt x="6039" y="10556"/>
                    </a:cubicBezTo>
                    <a:cubicBezTo>
                      <a:pt x="6039" y="10589"/>
                      <a:pt x="6039" y="10589"/>
                      <a:pt x="6072" y="10622"/>
                    </a:cubicBezTo>
                    <a:cubicBezTo>
                      <a:pt x="5038" y="9922"/>
                      <a:pt x="4304" y="8521"/>
                      <a:pt x="3737" y="7487"/>
                    </a:cubicBezTo>
                    <a:cubicBezTo>
                      <a:pt x="3203" y="6553"/>
                      <a:pt x="2636" y="5519"/>
                      <a:pt x="2269" y="4418"/>
                    </a:cubicBezTo>
                    <a:cubicBezTo>
                      <a:pt x="2136" y="3917"/>
                      <a:pt x="2102" y="3384"/>
                      <a:pt x="2369" y="2917"/>
                    </a:cubicBezTo>
                    <a:cubicBezTo>
                      <a:pt x="2424" y="2698"/>
                      <a:pt x="2524" y="2524"/>
                      <a:pt x="2724" y="2524"/>
                    </a:cubicBezTo>
                    <a:close/>
                    <a:moveTo>
                      <a:pt x="5094" y="5138"/>
                    </a:moveTo>
                    <a:cubicBezTo>
                      <a:pt x="5708" y="6089"/>
                      <a:pt x="6228" y="7125"/>
                      <a:pt x="6572" y="8221"/>
                    </a:cubicBezTo>
                    <a:cubicBezTo>
                      <a:pt x="6772" y="8788"/>
                      <a:pt x="6906" y="9388"/>
                      <a:pt x="7039" y="9988"/>
                    </a:cubicBezTo>
                    <a:cubicBezTo>
                      <a:pt x="7073" y="10189"/>
                      <a:pt x="7106" y="10389"/>
                      <a:pt x="7139" y="10622"/>
                    </a:cubicBezTo>
                    <a:cubicBezTo>
                      <a:pt x="6973" y="9755"/>
                      <a:pt x="6706" y="8921"/>
                      <a:pt x="6405" y="8087"/>
                    </a:cubicBezTo>
                    <a:cubicBezTo>
                      <a:pt x="6021" y="7081"/>
                      <a:pt x="5584" y="6075"/>
                      <a:pt x="5094" y="5138"/>
                    </a:cubicBezTo>
                    <a:close/>
                    <a:moveTo>
                      <a:pt x="1135" y="2149"/>
                    </a:moveTo>
                    <a:cubicBezTo>
                      <a:pt x="1135" y="2650"/>
                      <a:pt x="1235" y="3217"/>
                      <a:pt x="1369" y="3751"/>
                    </a:cubicBezTo>
                    <a:cubicBezTo>
                      <a:pt x="1369" y="4118"/>
                      <a:pt x="1435" y="4518"/>
                      <a:pt x="1535" y="4885"/>
                    </a:cubicBezTo>
                    <a:cubicBezTo>
                      <a:pt x="1936" y="6453"/>
                      <a:pt x="2703" y="8054"/>
                      <a:pt x="3603" y="9421"/>
                    </a:cubicBezTo>
                    <a:cubicBezTo>
                      <a:pt x="4070" y="10089"/>
                      <a:pt x="4604" y="10756"/>
                      <a:pt x="5138" y="11356"/>
                    </a:cubicBezTo>
                    <a:lnTo>
                      <a:pt x="5171" y="11389"/>
                    </a:lnTo>
                    <a:cubicBezTo>
                      <a:pt x="5071" y="11289"/>
                      <a:pt x="4971" y="11223"/>
                      <a:pt x="4904" y="11189"/>
                    </a:cubicBezTo>
                    <a:lnTo>
                      <a:pt x="4871" y="11123"/>
                    </a:lnTo>
                    <a:cubicBezTo>
                      <a:pt x="4771" y="11056"/>
                      <a:pt x="4704" y="10956"/>
                      <a:pt x="4604" y="10856"/>
                    </a:cubicBezTo>
                    <a:cubicBezTo>
                      <a:pt x="4304" y="10522"/>
                      <a:pt x="4037" y="10222"/>
                      <a:pt x="3770" y="9888"/>
                    </a:cubicBezTo>
                    <a:cubicBezTo>
                      <a:pt x="3603" y="9622"/>
                      <a:pt x="3437" y="9355"/>
                      <a:pt x="3270" y="9088"/>
                    </a:cubicBezTo>
                    <a:cubicBezTo>
                      <a:pt x="2569" y="7854"/>
                      <a:pt x="1969" y="6519"/>
                      <a:pt x="1469" y="5185"/>
                    </a:cubicBezTo>
                    <a:cubicBezTo>
                      <a:pt x="1268" y="4284"/>
                      <a:pt x="1102" y="3384"/>
                      <a:pt x="1102" y="2483"/>
                    </a:cubicBezTo>
                    <a:cubicBezTo>
                      <a:pt x="1102" y="2383"/>
                      <a:pt x="1102" y="2283"/>
                      <a:pt x="1135" y="2149"/>
                    </a:cubicBezTo>
                    <a:close/>
                    <a:moveTo>
                      <a:pt x="1580" y="1"/>
                    </a:moveTo>
                    <a:cubicBezTo>
                      <a:pt x="1340" y="1"/>
                      <a:pt x="1087" y="117"/>
                      <a:pt x="935" y="248"/>
                    </a:cubicBezTo>
                    <a:cubicBezTo>
                      <a:pt x="668" y="448"/>
                      <a:pt x="468" y="715"/>
                      <a:pt x="334" y="1015"/>
                    </a:cubicBezTo>
                    <a:cubicBezTo>
                      <a:pt x="1" y="1416"/>
                      <a:pt x="1" y="2183"/>
                      <a:pt x="1" y="2616"/>
                    </a:cubicBezTo>
                    <a:cubicBezTo>
                      <a:pt x="1" y="3384"/>
                      <a:pt x="134" y="4118"/>
                      <a:pt x="301" y="4851"/>
                    </a:cubicBezTo>
                    <a:cubicBezTo>
                      <a:pt x="501" y="5619"/>
                      <a:pt x="801" y="6419"/>
                      <a:pt x="1135" y="7186"/>
                    </a:cubicBezTo>
                    <a:cubicBezTo>
                      <a:pt x="1435" y="7887"/>
                      <a:pt x="1735" y="8587"/>
                      <a:pt x="2102" y="9255"/>
                    </a:cubicBezTo>
                    <a:cubicBezTo>
                      <a:pt x="2503" y="9955"/>
                      <a:pt x="3103" y="10556"/>
                      <a:pt x="3603" y="11189"/>
                    </a:cubicBezTo>
                    <a:cubicBezTo>
                      <a:pt x="4104" y="11756"/>
                      <a:pt x="4604" y="12424"/>
                      <a:pt x="5271" y="12790"/>
                    </a:cubicBezTo>
                    <a:cubicBezTo>
                      <a:pt x="5575" y="13012"/>
                      <a:pt x="5971" y="13141"/>
                      <a:pt x="6363" y="13141"/>
                    </a:cubicBezTo>
                    <a:cubicBezTo>
                      <a:pt x="6444" y="13141"/>
                      <a:pt x="6525" y="13135"/>
                      <a:pt x="6606" y="13124"/>
                    </a:cubicBezTo>
                    <a:lnTo>
                      <a:pt x="6973" y="13124"/>
                    </a:lnTo>
                    <a:cubicBezTo>
                      <a:pt x="7606" y="13024"/>
                      <a:pt x="8073" y="12524"/>
                      <a:pt x="8273" y="11923"/>
                    </a:cubicBezTo>
                    <a:cubicBezTo>
                      <a:pt x="8407" y="11556"/>
                      <a:pt x="8440" y="11256"/>
                      <a:pt x="8474" y="10922"/>
                    </a:cubicBezTo>
                    <a:cubicBezTo>
                      <a:pt x="8740" y="9455"/>
                      <a:pt x="8273" y="7920"/>
                      <a:pt x="7740" y="6519"/>
                    </a:cubicBezTo>
                    <a:cubicBezTo>
                      <a:pt x="7039" y="4751"/>
                      <a:pt x="6239" y="2950"/>
                      <a:pt x="4804" y="1616"/>
                    </a:cubicBezTo>
                    <a:cubicBezTo>
                      <a:pt x="4137" y="1015"/>
                      <a:pt x="3337" y="548"/>
                      <a:pt x="2469" y="248"/>
                    </a:cubicBezTo>
                    <a:cubicBezTo>
                      <a:pt x="2303" y="215"/>
                      <a:pt x="2136" y="115"/>
                      <a:pt x="1936" y="115"/>
                    </a:cubicBezTo>
                    <a:cubicBezTo>
                      <a:pt x="1831" y="34"/>
                      <a:pt x="1707" y="1"/>
                      <a:pt x="1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5"/>
            <p:cNvGrpSpPr/>
            <p:nvPr/>
          </p:nvGrpSpPr>
          <p:grpSpPr>
            <a:xfrm rot="3498430">
              <a:off x="811223" y="2435989"/>
              <a:ext cx="132379" cy="348680"/>
              <a:chOff x="4670175" y="1180125"/>
              <a:chExt cx="66725" cy="175750"/>
            </a:xfrm>
          </p:grpSpPr>
          <p:sp>
            <p:nvSpPr>
              <p:cNvPr id="138" name="Google Shape;138;p5"/>
              <p:cNvSpPr/>
              <p:nvPr/>
            </p:nvSpPr>
            <p:spPr>
              <a:xfrm>
                <a:off x="4670175" y="1180125"/>
                <a:ext cx="23375" cy="175750"/>
              </a:xfrm>
              <a:custGeom>
                <a:avLst/>
                <a:gdLst/>
                <a:ahLst/>
                <a:cxnLst/>
                <a:rect l="l" t="t" r="r" b="b"/>
                <a:pathLst>
                  <a:path w="935" h="7030" extrusionOk="0">
                    <a:moveTo>
                      <a:pt x="561" y="1"/>
                    </a:moveTo>
                    <a:cubicBezTo>
                      <a:pt x="466" y="1"/>
                      <a:pt x="367" y="59"/>
                      <a:pt x="367" y="180"/>
                    </a:cubicBezTo>
                    <a:cubicBezTo>
                      <a:pt x="267" y="1281"/>
                      <a:pt x="234" y="2382"/>
                      <a:pt x="201" y="3483"/>
                    </a:cubicBezTo>
                    <a:cubicBezTo>
                      <a:pt x="167" y="4017"/>
                      <a:pt x="167" y="4550"/>
                      <a:pt x="100" y="5117"/>
                    </a:cubicBezTo>
                    <a:cubicBezTo>
                      <a:pt x="67" y="5651"/>
                      <a:pt x="0" y="6218"/>
                      <a:pt x="100" y="6785"/>
                    </a:cubicBezTo>
                    <a:cubicBezTo>
                      <a:pt x="156" y="6933"/>
                      <a:pt x="304" y="7030"/>
                      <a:pt x="447" y="7030"/>
                    </a:cubicBezTo>
                    <a:cubicBezTo>
                      <a:pt x="562" y="7030"/>
                      <a:pt x="675" y="6967"/>
                      <a:pt x="734" y="6819"/>
                    </a:cubicBezTo>
                    <a:cubicBezTo>
                      <a:pt x="901" y="6285"/>
                      <a:pt x="868" y="5718"/>
                      <a:pt x="901" y="5151"/>
                    </a:cubicBezTo>
                    <a:cubicBezTo>
                      <a:pt x="901" y="4617"/>
                      <a:pt x="934" y="4017"/>
                      <a:pt x="901" y="3483"/>
                    </a:cubicBezTo>
                    <a:cubicBezTo>
                      <a:pt x="901" y="2349"/>
                      <a:pt x="868" y="1281"/>
                      <a:pt x="734" y="147"/>
                    </a:cubicBezTo>
                    <a:cubicBezTo>
                      <a:pt x="734" y="51"/>
                      <a:pt x="649" y="1"/>
                      <a:pt x="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4714375" y="1203700"/>
                <a:ext cx="22525" cy="150675"/>
              </a:xfrm>
              <a:custGeom>
                <a:avLst/>
                <a:gdLst/>
                <a:ahLst/>
                <a:cxnLst/>
                <a:rect l="l" t="t" r="r" b="b"/>
                <a:pathLst>
                  <a:path w="901" h="6027" extrusionOk="0">
                    <a:moveTo>
                      <a:pt x="268" y="0"/>
                    </a:moveTo>
                    <a:cubicBezTo>
                      <a:pt x="173" y="0"/>
                      <a:pt x="83" y="67"/>
                      <a:pt x="100" y="205"/>
                    </a:cubicBezTo>
                    <a:cubicBezTo>
                      <a:pt x="134" y="1172"/>
                      <a:pt x="134" y="2073"/>
                      <a:pt x="134" y="3040"/>
                    </a:cubicBezTo>
                    <a:cubicBezTo>
                      <a:pt x="134" y="3941"/>
                      <a:pt x="0" y="4942"/>
                      <a:pt x="167" y="5876"/>
                    </a:cubicBezTo>
                    <a:cubicBezTo>
                      <a:pt x="221" y="5966"/>
                      <a:pt x="353" y="6027"/>
                      <a:pt x="469" y="6027"/>
                    </a:cubicBezTo>
                    <a:cubicBezTo>
                      <a:pt x="567" y="6027"/>
                      <a:pt x="652" y="5983"/>
                      <a:pt x="667" y="5876"/>
                    </a:cubicBezTo>
                    <a:cubicBezTo>
                      <a:pt x="901" y="4942"/>
                      <a:pt x="801" y="3941"/>
                      <a:pt x="734" y="3040"/>
                    </a:cubicBezTo>
                    <a:cubicBezTo>
                      <a:pt x="667" y="2073"/>
                      <a:pt x="601" y="1105"/>
                      <a:pt x="467" y="171"/>
                    </a:cubicBezTo>
                    <a:cubicBezTo>
                      <a:pt x="451" y="59"/>
                      <a:pt x="357"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5"/>
            <p:cNvGrpSpPr/>
            <p:nvPr/>
          </p:nvGrpSpPr>
          <p:grpSpPr>
            <a:xfrm rot="2555100">
              <a:off x="1411293" y="1604956"/>
              <a:ext cx="363360" cy="242976"/>
              <a:chOff x="5153850" y="1150039"/>
              <a:chExt cx="326100" cy="218061"/>
            </a:xfrm>
          </p:grpSpPr>
          <p:sp>
            <p:nvSpPr>
              <p:cNvPr id="141" name="Google Shape;141;p5"/>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53"/>
        <p:cNvGrpSpPr/>
        <p:nvPr/>
      </p:nvGrpSpPr>
      <p:grpSpPr>
        <a:xfrm>
          <a:off x="0" y="0"/>
          <a:ext cx="0" cy="0"/>
          <a:chOff x="0" y="0"/>
          <a:chExt cx="0" cy="0"/>
        </a:xfrm>
      </p:grpSpPr>
      <p:sp>
        <p:nvSpPr>
          <p:cNvPr id="154" name="Google Shape;154;p7"/>
          <p:cNvSpPr/>
          <p:nvPr/>
        </p:nvSpPr>
        <p:spPr>
          <a:xfrm rot="-5400000">
            <a:off x="7544880" y="3295904"/>
            <a:ext cx="1119149" cy="295245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txBox="1">
            <a:spLocks noGrp="1"/>
          </p:cNvSpPr>
          <p:nvPr>
            <p:ph type="title"/>
          </p:nvPr>
        </p:nvSpPr>
        <p:spPr>
          <a:xfrm>
            <a:off x="4299650" y="1089150"/>
            <a:ext cx="2849100" cy="1330200"/>
          </a:xfrm>
          <a:prstGeom prst="rect">
            <a:avLst/>
          </a:prstGeom>
        </p:spPr>
        <p:txBody>
          <a:bodyPr spcFirstLastPara="1" wrap="square" lIns="91425" tIns="91425" rIns="91425" bIns="91425" anchor="b" anchorCtr="0">
            <a:normAutofit/>
          </a:bodyPr>
          <a:lstStyle>
            <a:lvl1pPr lvl="0" rtl="0">
              <a:spcBef>
                <a:spcPts val="0"/>
              </a:spcBef>
              <a:spcAft>
                <a:spcPts val="0"/>
              </a:spcAft>
              <a:buSzPts val="1700"/>
              <a:buNone/>
              <a:defRPr sz="3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6" name="Google Shape;156;p7"/>
          <p:cNvSpPr txBox="1">
            <a:spLocks noGrp="1"/>
          </p:cNvSpPr>
          <p:nvPr>
            <p:ph type="body" idx="1"/>
          </p:nvPr>
        </p:nvSpPr>
        <p:spPr>
          <a:xfrm>
            <a:off x="4299650" y="2415550"/>
            <a:ext cx="3819600" cy="1885800"/>
          </a:xfrm>
          <a:prstGeom prst="rect">
            <a:avLst/>
          </a:prstGeom>
        </p:spPr>
        <p:txBody>
          <a:bodyPr spcFirstLastPara="1" wrap="square" lIns="91425" tIns="91425" rIns="91425" bIns="91425" anchor="t" anchorCtr="0">
            <a:normAutofit/>
          </a:bodyPr>
          <a:lstStyle>
            <a:lvl1pPr marL="457200" lvl="0" indent="-317500" rtl="0">
              <a:lnSpc>
                <a:spcPct val="100000"/>
              </a:lnSpc>
              <a:spcBef>
                <a:spcPts val="0"/>
              </a:spcBef>
              <a:spcAft>
                <a:spcPts val="0"/>
              </a:spcAft>
              <a:buSzPts val="1400"/>
              <a:buFont typeface="Nunito Light"/>
              <a:buChar char="●"/>
              <a:defRPr sz="1400" b="0"/>
            </a:lvl1pPr>
            <a:lvl2pPr marL="914400" lvl="1" indent="-330200" rtl="0">
              <a:spcBef>
                <a:spcPts val="0"/>
              </a:spcBef>
              <a:spcAft>
                <a:spcPts val="0"/>
              </a:spcAft>
              <a:buSzPts val="1600"/>
              <a:buFont typeface="Nunito Light"/>
              <a:buChar char="○"/>
              <a:defRPr/>
            </a:lvl2pPr>
            <a:lvl3pPr marL="1371600" lvl="2" indent="-330200" rtl="0">
              <a:spcBef>
                <a:spcPts val="0"/>
              </a:spcBef>
              <a:spcAft>
                <a:spcPts val="0"/>
              </a:spcAft>
              <a:buSzPts val="1600"/>
              <a:buFont typeface="Nunito Light"/>
              <a:buChar char="■"/>
              <a:defRPr/>
            </a:lvl3pPr>
            <a:lvl4pPr marL="1828800" lvl="3" indent="-330200" rtl="0">
              <a:spcBef>
                <a:spcPts val="0"/>
              </a:spcBef>
              <a:spcAft>
                <a:spcPts val="0"/>
              </a:spcAft>
              <a:buSzPts val="1600"/>
              <a:buFont typeface="Nunito Light"/>
              <a:buChar char="●"/>
              <a:defRPr/>
            </a:lvl4pPr>
            <a:lvl5pPr marL="2286000" lvl="4" indent="-330200" rtl="0">
              <a:spcBef>
                <a:spcPts val="0"/>
              </a:spcBef>
              <a:spcAft>
                <a:spcPts val="0"/>
              </a:spcAft>
              <a:buSzPts val="1600"/>
              <a:buFont typeface="Nunito Light"/>
              <a:buChar char="○"/>
              <a:defRPr/>
            </a:lvl5pPr>
            <a:lvl6pPr marL="2743200" lvl="5" indent="-330200" rtl="0">
              <a:spcBef>
                <a:spcPts val="0"/>
              </a:spcBef>
              <a:spcAft>
                <a:spcPts val="0"/>
              </a:spcAft>
              <a:buSzPts val="1600"/>
              <a:buFont typeface="Nunito Light"/>
              <a:buChar char="■"/>
              <a:defRPr/>
            </a:lvl6pPr>
            <a:lvl7pPr marL="3200400" lvl="6" indent="-330200" rtl="0">
              <a:spcBef>
                <a:spcPts val="0"/>
              </a:spcBef>
              <a:spcAft>
                <a:spcPts val="0"/>
              </a:spcAft>
              <a:buSzPts val="1600"/>
              <a:buFont typeface="Nunito Light"/>
              <a:buChar char="●"/>
              <a:defRPr/>
            </a:lvl7pPr>
            <a:lvl8pPr marL="3657600" lvl="7" indent="-330200" rtl="0">
              <a:spcBef>
                <a:spcPts val="0"/>
              </a:spcBef>
              <a:spcAft>
                <a:spcPts val="0"/>
              </a:spcAft>
              <a:buSzPts val="1600"/>
              <a:buFont typeface="Nunito Light"/>
              <a:buChar char="○"/>
              <a:defRPr/>
            </a:lvl8pPr>
            <a:lvl9pPr marL="4114800" lvl="8" indent="-330200" rtl="0">
              <a:spcBef>
                <a:spcPts val="0"/>
              </a:spcBef>
              <a:spcAft>
                <a:spcPts val="0"/>
              </a:spcAft>
              <a:buSzPts val="1600"/>
              <a:buFont typeface="Nunito Light"/>
              <a:buChar char="■"/>
              <a:defRPr/>
            </a:lvl9pPr>
          </a:lstStyle>
          <a:p>
            <a:endParaRPr/>
          </a:p>
        </p:txBody>
      </p:sp>
      <p:sp>
        <p:nvSpPr>
          <p:cNvPr id="157" name="Google Shape;157;p7"/>
          <p:cNvSpPr/>
          <p:nvPr/>
        </p:nvSpPr>
        <p:spPr>
          <a:xfrm rot="-9941259" flipH="1">
            <a:off x="5172984" y="141003"/>
            <a:ext cx="3884492" cy="1187809"/>
          </a:xfrm>
          <a:custGeom>
            <a:avLst/>
            <a:gdLst/>
            <a:ahLst/>
            <a:cxnLst/>
            <a:rect l="l" t="t" r="r" b="b"/>
            <a:pathLst>
              <a:path w="156716" h="69913" extrusionOk="0">
                <a:moveTo>
                  <a:pt x="0" y="0"/>
                </a:moveTo>
                <a:cubicBezTo>
                  <a:pt x="10649" y="9041"/>
                  <a:pt x="44805" y="50297"/>
                  <a:pt x="63892" y="54248"/>
                </a:cubicBezTo>
                <a:cubicBezTo>
                  <a:pt x="82979" y="58200"/>
                  <a:pt x="117135" y="31813"/>
                  <a:pt x="114523" y="23709"/>
                </a:cubicBezTo>
                <a:cubicBezTo>
                  <a:pt x="111911" y="15605"/>
                  <a:pt x="54248" y="-1607"/>
                  <a:pt x="48220" y="5626"/>
                </a:cubicBezTo>
                <a:cubicBezTo>
                  <a:pt x="42193" y="12859"/>
                  <a:pt x="60275" y="58200"/>
                  <a:pt x="78358" y="67107"/>
                </a:cubicBezTo>
                <a:cubicBezTo>
                  <a:pt x="96441" y="76014"/>
                  <a:pt x="143656" y="60410"/>
                  <a:pt x="156716" y="59070"/>
                </a:cubicBezTo>
              </a:path>
            </a:pathLst>
          </a:custGeom>
          <a:noFill/>
          <a:ln w="19050" cap="flat" cmpd="sng">
            <a:solidFill>
              <a:schemeClr val="dk2"/>
            </a:solidFill>
            <a:prstDash val="dash"/>
            <a:round/>
            <a:headEnd type="none" w="med" len="med"/>
            <a:tailEnd type="none" w="med" len="med"/>
          </a:ln>
        </p:spPr>
      </p:sp>
      <p:sp>
        <p:nvSpPr>
          <p:cNvPr id="158" name="Google Shape;158;p7"/>
          <p:cNvSpPr/>
          <p:nvPr/>
        </p:nvSpPr>
        <p:spPr>
          <a:xfrm>
            <a:off x="8551272" y="96079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537472" y="38684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360987" y="61484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rot="-5400000">
            <a:off x="-899307" y="3558757"/>
            <a:ext cx="3132136" cy="1333506"/>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570300" y="2199775"/>
            <a:ext cx="4045200" cy="8967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1195650" y="3107875"/>
            <a:ext cx="27945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title" idx="2" hasCustomPrompt="1"/>
          </p:nvPr>
        </p:nvSpPr>
        <p:spPr>
          <a:xfrm>
            <a:off x="570302" y="1832550"/>
            <a:ext cx="40452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5500"/>
              <a:buNone/>
              <a:defRPr sz="4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173" name="Google Shape;173;p9"/>
          <p:cNvGrpSpPr/>
          <p:nvPr/>
        </p:nvGrpSpPr>
        <p:grpSpPr>
          <a:xfrm flipH="1">
            <a:off x="208" y="-4"/>
            <a:ext cx="2240231" cy="1725742"/>
            <a:chOff x="5153550" y="135575"/>
            <a:chExt cx="1402950" cy="1080750"/>
          </a:xfrm>
        </p:grpSpPr>
        <p:sp>
          <p:nvSpPr>
            <p:cNvPr id="174" name="Google Shape;174;p9"/>
            <p:cNvSpPr/>
            <p:nvPr/>
          </p:nvSpPr>
          <p:spPr>
            <a:xfrm>
              <a:off x="5208475" y="135575"/>
              <a:ext cx="1348025" cy="942650"/>
            </a:xfrm>
            <a:custGeom>
              <a:avLst/>
              <a:gdLst/>
              <a:ahLst/>
              <a:cxnLst/>
              <a:rect l="l" t="t" r="r" b="b"/>
              <a:pathLst>
                <a:path w="53921" h="37706" fill="none" extrusionOk="0">
                  <a:moveTo>
                    <a:pt x="0" y="1"/>
                  </a:moveTo>
                  <a:cubicBezTo>
                    <a:pt x="147" y="1570"/>
                    <a:pt x="2595" y="4500"/>
                    <a:pt x="3829" y="5985"/>
                  </a:cubicBezTo>
                  <a:cubicBezTo>
                    <a:pt x="5524" y="8036"/>
                    <a:pt x="7637" y="9668"/>
                    <a:pt x="9374" y="11697"/>
                  </a:cubicBezTo>
                  <a:cubicBezTo>
                    <a:pt x="12492" y="15359"/>
                    <a:pt x="15630" y="18435"/>
                    <a:pt x="19334" y="21469"/>
                  </a:cubicBezTo>
                  <a:cubicBezTo>
                    <a:pt x="23895" y="25193"/>
                    <a:pt x="28917" y="27976"/>
                    <a:pt x="34043" y="30947"/>
                  </a:cubicBezTo>
                  <a:cubicBezTo>
                    <a:pt x="38458" y="33500"/>
                    <a:pt x="42768" y="36303"/>
                    <a:pt x="47874" y="37287"/>
                  </a:cubicBezTo>
                  <a:cubicBezTo>
                    <a:pt x="49861" y="37684"/>
                    <a:pt x="51933" y="37705"/>
                    <a:pt x="53920" y="37433"/>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5153550" y="231300"/>
              <a:ext cx="248500" cy="218175"/>
            </a:xfrm>
            <a:custGeom>
              <a:avLst/>
              <a:gdLst/>
              <a:ahLst/>
              <a:cxnLst/>
              <a:rect l="l" t="t" r="r" b="b"/>
              <a:pathLst>
                <a:path w="9940" h="8727" fill="none" extrusionOk="0">
                  <a:moveTo>
                    <a:pt x="3976" y="1"/>
                  </a:moveTo>
                  <a:cubicBezTo>
                    <a:pt x="2344" y="2637"/>
                    <a:pt x="1214" y="5797"/>
                    <a:pt x="0" y="8538"/>
                  </a:cubicBezTo>
                  <a:cubicBezTo>
                    <a:pt x="3327" y="8726"/>
                    <a:pt x="6382" y="5211"/>
                    <a:pt x="9939" y="5692"/>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5388425" y="455725"/>
              <a:ext cx="172625" cy="227550"/>
            </a:xfrm>
            <a:custGeom>
              <a:avLst/>
              <a:gdLst/>
              <a:ahLst/>
              <a:cxnLst/>
              <a:rect l="l" t="t" r="r" b="b"/>
              <a:pathLst>
                <a:path w="6905" h="9102" fill="none" extrusionOk="0">
                  <a:moveTo>
                    <a:pt x="2092" y="0"/>
                  </a:moveTo>
                  <a:cubicBezTo>
                    <a:pt x="2030" y="1653"/>
                    <a:pt x="1653" y="3641"/>
                    <a:pt x="1214" y="5315"/>
                  </a:cubicBezTo>
                  <a:cubicBezTo>
                    <a:pt x="900" y="6445"/>
                    <a:pt x="0" y="8077"/>
                    <a:pt x="188" y="9102"/>
                  </a:cubicBezTo>
                  <a:cubicBezTo>
                    <a:pt x="2699" y="8077"/>
                    <a:pt x="4687" y="5440"/>
                    <a:pt x="6905" y="4582"/>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595025" y="659725"/>
              <a:ext cx="204050" cy="245350"/>
            </a:xfrm>
            <a:custGeom>
              <a:avLst/>
              <a:gdLst/>
              <a:ahLst/>
              <a:cxnLst/>
              <a:rect l="l" t="t" r="r" b="b"/>
              <a:pathLst>
                <a:path w="8162" h="9814" fill="none" extrusionOk="0">
                  <a:moveTo>
                    <a:pt x="2386" y="0"/>
                  </a:moveTo>
                  <a:cubicBezTo>
                    <a:pt x="1947" y="1298"/>
                    <a:pt x="2156" y="4039"/>
                    <a:pt x="1633" y="5796"/>
                  </a:cubicBezTo>
                  <a:cubicBezTo>
                    <a:pt x="1235" y="7114"/>
                    <a:pt x="440" y="8328"/>
                    <a:pt x="1" y="9625"/>
                  </a:cubicBezTo>
                  <a:cubicBezTo>
                    <a:pt x="1047" y="9814"/>
                    <a:pt x="7659" y="4876"/>
                    <a:pt x="8161" y="3955"/>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5849250" y="821875"/>
              <a:ext cx="198800" cy="268900"/>
            </a:xfrm>
            <a:custGeom>
              <a:avLst/>
              <a:gdLst/>
              <a:ahLst/>
              <a:cxnLst/>
              <a:rect l="l" t="t" r="r" b="b"/>
              <a:pathLst>
                <a:path w="7952" h="10756" fill="none" extrusionOk="0">
                  <a:moveTo>
                    <a:pt x="1340" y="1"/>
                  </a:moveTo>
                  <a:cubicBezTo>
                    <a:pt x="1152" y="2156"/>
                    <a:pt x="1340" y="4353"/>
                    <a:pt x="1005" y="6445"/>
                  </a:cubicBezTo>
                  <a:cubicBezTo>
                    <a:pt x="900" y="7115"/>
                    <a:pt x="1" y="10002"/>
                    <a:pt x="733" y="10337"/>
                  </a:cubicBezTo>
                  <a:cubicBezTo>
                    <a:pt x="1716" y="10755"/>
                    <a:pt x="4060" y="7094"/>
                    <a:pt x="4583" y="6529"/>
                  </a:cubicBezTo>
                  <a:cubicBezTo>
                    <a:pt x="5650" y="5399"/>
                    <a:pt x="6759" y="4771"/>
                    <a:pt x="7952" y="385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6141675" y="966775"/>
              <a:ext cx="169500" cy="249550"/>
            </a:xfrm>
            <a:custGeom>
              <a:avLst/>
              <a:gdLst/>
              <a:ahLst/>
              <a:cxnLst/>
              <a:rect l="l" t="t" r="r" b="b"/>
              <a:pathLst>
                <a:path w="6780" h="9982" fill="none" extrusionOk="0">
                  <a:moveTo>
                    <a:pt x="0" y="1"/>
                  </a:moveTo>
                  <a:cubicBezTo>
                    <a:pt x="230" y="2051"/>
                    <a:pt x="502" y="4206"/>
                    <a:pt x="523" y="6320"/>
                  </a:cubicBezTo>
                  <a:cubicBezTo>
                    <a:pt x="544" y="7491"/>
                    <a:pt x="63" y="8956"/>
                    <a:pt x="335" y="9981"/>
                  </a:cubicBezTo>
                  <a:cubicBezTo>
                    <a:pt x="1799" y="8830"/>
                    <a:pt x="2595" y="6968"/>
                    <a:pt x="3787" y="5608"/>
                  </a:cubicBezTo>
                  <a:cubicBezTo>
                    <a:pt x="4687" y="4646"/>
                    <a:pt x="5838" y="3788"/>
                    <a:pt x="6779" y="2867"/>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9"/>
          <p:cNvSpPr/>
          <p:nvPr/>
        </p:nvSpPr>
        <p:spPr>
          <a:xfrm>
            <a:off x="-458075" y="3859025"/>
            <a:ext cx="2142925" cy="1665450"/>
          </a:xfrm>
          <a:custGeom>
            <a:avLst/>
            <a:gdLst/>
            <a:ahLst/>
            <a:cxnLst/>
            <a:rect l="l" t="t" r="r" b="b"/>
            <a:pathLst>
              <a:path w="85717" h="66618" extrusionOk="0">
                <a:moveTo>
                  <a:pt x="26647" y="0"/>
                </a:moveTo>
                <a:cubicBezTo>
                  <a:pt x="21058" y="0"/>
                  <a:pt x="15879" y="1381"/>
                  <a:pt x="11642" y="5130"/>
                </a:cubicBezTo>
                <a:cubicBezTo>
                  <a:pt x="10061" y="6559"/>
                  <a:pt x="8663" y="8322"/>
                  <a:pt x="7508" y="10571"/>
                </a:cubicBezTo>
                <a:cubicBezTo>
                  <a:pt x="152" y="24948"/>
                  <a:pt x="0" y="52456"/>
                  <a:pt x="17417" y="59873"/>
                </a:cubicBezTo>
                <a:cubicBezTo>
                  <a:pt x="24834" y="63003"/>
                  <a:pt x="33831" y="64341"/>
                  <a:pt x="41703" y="65800"/>
                </a:cubicBezTo>
                <a:cubicBezTo>
                  <a:pt x="44594" y="66327"/>
                  <a:pt x="47358" y="66617"/>
                  <a:pt x="50007" y="66617"/>
                </a:cubicBezTo>
                <a:cubicBezTo>
                  <a:pt x="58191" y="66617"/>
                  <a:pt x="65275" y="63852"/>
                  <a:pt x="71613" y="56803"/>
                </a:cubicBezTo>
                <a:cubicBezTo>
                  <a:pt x="78269" y="49447"/>
                  <a:pt x="85108" y="39599"/>
                  <a:pt x="85473" y="29355"/>
                </a:cubicBezTo>
                <a:cubicBezTo>
                  <a:pt x="85716" y="23763"/>
                  <a:pt x="83589" y="17866"/>
                  <a:pt x="79090" y="14553"/>
                </a:cubicBezTo>
                <a:cubicBezTo>
                  <a:pt x="75412" y="11817"/>
                  <a:pt x="70610" y="11148"/>
                  <a:pt x="66141" y="10115"/>
                </a:cubicBezTo>
                <a:cubicBezTo>
                  <a:pt x="55375" y="7722"/>
                  <a:pt x="39864" y="0"/>
                  <a:pt x="266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8131899" y="473696"/>
            <a:ext cx="172786" cy="152381"/>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8270850" y="646986"/>
            <a:ext cx="127731" cy="11266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1772247" y="41935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86"/>
        <p:cNvGrpSpPr/>
        <p:nvPr/>
      </p:nvGrpSpPr>
      <p:grpSpPr>
        <a:xfrm>
          <a:off x="0" y="0"/>
          <a:ext cx="0" cy="0"/>
          <a:chOff x="0" y="0"/>
          <a:chExt cx="0" cy="0"/>
        </a:xfrm>
      </p:grpSpPr>
      <p:grpSp>
        <p:nvGrpSpPr>
          <p:cNvPr id="187" name="Google Shape;187;p11"/>
          <p:cNvGrpSpPr/>
          <p:nvPr/>
        </p:nvGrpSpPr>
        <p:grpSpPr>
          <a:xfrm flipH="1">
            <a:off x="1774307" y="1337976"/>
            <a:ext cx="5515471" cy="3113631"/>
            <a:chOff x="2256903" y="816487"/>
            <a:chExt cx="4630180" cy="3653639"/>
          </a:xfrm>
        </p:grpSpPr>
        <p:sp>
          <p:nvSpPr>
            <p:cNvPr id="188" name="Google Shape;188;p11"/>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11"/>
          <p:cNvSpPr txBox="1">
            <a:spLocks noGrp="1"/>
          </p:cNvSpPr>
          <p:nvPr>
            <p:ph type="title" hasCustomPrompt="1"/>
          </p:nvPr>
        </p:nvSpPr>
        <p:spPr>
          <a:xfrm>
            <a:off x="311700" y="15633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91" name="Google Shape;191;p11"/>
          <p:cNvSpPr txBox="1">
            <a:spLocks noGrp="1"/>
          </p:cNvSpPr>
          <p:nvPr>
            <p:ph type="body" idx="1"/>
          </p:nvPr>
        </p:nvSpPr>
        <p:spPr>
          <a:xfrm>
            <a:off x="311700" y="3380825"/>
            <a:ext cx="8520600" cy="601500"/>
          </a:xfrm>
          <a:prstGeom prst="rect">
            <a:avLst/>
          </a:prstGeom>
        </p:spPr>
        <p:txBody>
          <a:bodyPr spcFirstLastPara="1" wrap="square" lIns="91425" tIns="91425" rIns="91425" bIns="91425" anchor="t" anchorCtr="0">
            <a:norm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grpSp>
        <p:nvGrpSpPr>
          <p:cNvPr id="192" name="Google Shape;192;p11"/>
          <p:cNvGrpSpPr/>
          <p:nvPr/>
        </p:nvGrpSpPr>
        <p:grpSpPr>
          <a:xfrm>
            <a:off x="790112" y="845477"/>
            <a:ext cx="742672" cy="754501"/>
            <a:chOff x="2859325" y="466125"/>
            <a:chExt cx="825650" cy="838800"/>
          </a:xfrm>
        </p:grpSpPr>
        <p:sp>
          <p:nvSpPr>
            <p:cNvPr id="193" name="Google Shape;193;p11"/>
            <p:cNvSpPr/>
            <p:nvPr/>
          </p:nvSpPr>
          <p:spPr>
            <a:xfrm>
              <a:off x="2859325" y="466125"/>
              <a:ext cx="825650" cy="838800"/>
            </a:xfrm>
            <a:custGeom>
              <a:avLst/>
              <a:gdLst/>
              <a:ahLst/>
              <a:cxnLst/>
              <a:rect l="l" t="t" r="r" b="b"/>
              <a:pathLst>
                <a:path w="33026" h="33552" extrusionOk="0">
                  <a:moveTo>
                    <a:pt x="18936" y="5833"/>
                  </a:moveTo>
                  <a:cubicBezTo>
                    <a:pt x="23450" y="5833"/>
                    <a:pt x="26962" y="11860"/>
                    <a:pt x="27659" y="15674"/>
                  </a:cubicBezTo>
                  <a:cubicBezTo>
                    <a:pt x="28538" y="20236"/>
                    <a:pt x="26425" y="25404"/>
                    <a:pt x="22073" y="27454"/>
                  </a:cubicBezTo>
                  <a:cubicBezTo>
                    <a:pt x="20501" y="28198"/>
                    <a:pt x="18688" y="28551"/>
                    <a:pt x="16841" y="28551"/>
                  </a:cubicBezTo>
                  <a:cubicBezTo>
                    <a:pt x="15515" y="28551"/>
                    <a:pt x="14172" y="28369"/>
                    <a:pt x="12887" y="28019"/>
                  </a:cubicBezTo>
                  <a:cubicBezTo>
                    <a:pt x="12845" y="27978"/>
                    <a:pt x="12783" y="27978"/>
                    <a:pt x="12741" y="27978"/>
                  </a:cubicBezTo>
                  <a:cubicBezTo>
                    <a:pt x="10816" y="27413"/>
                    <a:pt x="9079" y="26450"/>
                    <a:pt x="7740" y="25153"/>
                  </a:cubicBezTo>
                  <a:cubicBezTo>
                    <a:pt x="5062" y="22558"/>
                    <a:pt x="4225" y="18499"/>
                    <a:pt x="5146" y="14942"/>
                  </a:cubicBezTo>
                  <a:cubicBezTo>
                    <a:pt x="5250" y="14942"/>
                    <a:pt x="5334" y="14963"/>
                    <a:pt x="5438" y="14963"/>
                  </a:cubicBezTo>
                  <a:cubicBezTo>
                    <a:pt x="5648" y="14963"/>
                    <a:pt x="5627" y="14691"/>
                    <a:pt x="5438" y="14649"/>
                  </a:cubicBezTo>
                  <a:cubicBezTo>
                    <a:pt x="5355" y="14649"/>
                    <a:pt x="5313" y="14628"/>
                    <a:pt x="5229" y="14628"/>
                  </a:cubicBezTo>
                  <a:cubicBezTo>
                    <a:pt x="5418" y="13959"/>
                    <a:pt x="5669" y="13289"/>
                    <a:pt x="5982" y="12703"/>
                  </a:cubicBezTo>
                  <a:cubicBezTo>
                    <a:pt x="8282" y="8206"/>
                    <a:pt x="13253" y="6044"/>
                    <a:pt x="18105" y="6044"/>
                  </a:cubicBezTo>
                  <a:cubicBezTo>
                    <a:pt x="18242" y="6044"/>
                    <a:pt x="18379" y="6046"/>
                    <a:pt x="18516" y="6050"/>
                  </a:cubicBezTo>
                  <a:cubicBezTo>
                    <a:pt x="18641" y="6050"/>
                    <a:pt x="18704" y="5945"/>
                    <a:pt x="18662" y="5840"/>
                  </a:cubicBezTo>
                  <a:cubicBezTo>
                    <a:pt x="18754" y="5835"/>
                    <a:pt x="18845" y="5833"/>
                    <a:pt x="18936" y="5833"/>
                  </a:cubicBezTo>
                  <a:close/>
                  <a:moveTo>
                    <a:pt x="21367" y="0"/>
                  </a:moveTo>
                  <a:cubicBezTo>
                    <a:pt x="21331" y="0"/>
                    <a:pt x="21294" y="8"/>
                    <a:pt x="21257" y="24"/>
                  </a:cubicBezTo>
                  <a:cubicBezTo>
                    <a:pt x="19248" y="902"/>
                    <a:pt x="17867" y="3099"/>
                    <a:pt x="17951" y="5296"/>
                  </a:cubicBezTo>
                  <a:cubicBezTo>
                    <a:pt x="17867" y="5317"/>
                    <a:pt x="17783" y="5317"/>
                    <a:pt x="17742" y="5317"/>
                  </a:cubicBezTo>
                  <a:cubicBezTo>
                    <a:pt x="17553" y="5338"/>
                    <a:pt x="17490" y="5485"/>
                    <a:pt x="17490" y="5610"/>
                  </a:cubicBezTo>
                  <a:cubicBezTo>
                    <a:pt x="17343" y="5605"/>
                    <a:pt x="17195" y="5602"/>
                    <a:pt x="17047" y="5602"/>
                  </a:cubicBezTo>
                  <a:cubicBezTo>
                    <a:pt x="14848" y="5602"/>
                    <a:pt x="12630" y="6181"/>
                    <a:pt x="10669" y="7200"/>
                  </a:cubicBezTo>
                  <a:lnTo>
                    <a:pt x="10669" y="7179"/>
                  </a:lnTo>
                  <a:cubicBezTo>
                    <a:pt x="10104" y="5799"/>
                    <a:pt x="9916" y="4376"/>
                    <a:pt x="9979" y="2890"/>
                  </a:cubicBezTo>
                  <a:cubicBezTo>
                    <a:pt x="9999" y="2736"/>
                    <a:pt x="9894" y="2663"/>
                    <a:pt x="9778" y="2663"/>
                  </a:cubicBezTo>
                  <a:cubicBezTo>
                    <a:pt x="9659" y="2663"/>
                    <a:pt x="9529" y="2741"/>
                    <a:pt x="9519" y="2890"/>
                  </a:cubicBezTo>
                  <a:cubicBezTo>
                    <a:pt x="9330" y="4439"/>
                    <a:pt x="9623" y="5945"/>
                    <a:pt x="10272" y="7326"/>
                  </a:cubicBezTo>
                  <a:cubicBezTo>
                    <a:pt x="10272" y="7368"/>
                    <a:pt x="10293" y="7368"/>
                    <a:pt x="10293" y="7389"/>
                  </a:cubicBezTo>
                  <a:cubicBezTo>
                    <a:pt x="8493" y="8414"/>
                    <a:pt x="6924" y="9837"/>
                    <a:pt x="5794" y="11657"/>
                  </a:cubicBezTo>
                  <a:cubicBezTo>
                    <a:pt x="5250" y="12536"/>
                    <a:pt x="4853" y="13478"/>
                    <a:pt x="4581" y="14503"/>
                  </a:cubicBezTo>
                  <a:cubicBezTo>
                    <a:pt x="3262" y="14126"/>
                    <a:pt x="2216" y="13226"/>
                    <a:pt x="1568" y="11971"/>
                  </a:cubicBezTo>
                  <a:cubicBezTo>
                    <a:pt x="1532" y="11906"/>
                    <a:pt x="1471" y="11879"/>
                    <a:pt x="1410" y="11879"/>
                  </a:cubicBezTo>
                  <a:cubicBezTo>
                    <a:pt x="1294" y="11879"/>
                    <a:pt x="1178" y="11980"/>
                    <a:pt x="1233" y="12117"/>
                  </a:cubicBezTo>
                  <a:cubicBezTo>
                    <a:pt x="1798" y="13540"/>
                    <a:pt x="3053" y="14545"/>
                    <a:pt x="4497" y="14900"/>
                  </a:cubicBezTo>
                  <a:cubicBezTo>
                    <a:pt x="3744" y="17871"/>
                    <a:pt x="4162" y="21198"/>
                    <a:pt x="5773" y="23814"/>
                  </a:cubicBezTo>
                  <a:cubicBezTo>
                    <a:pt x="4824" y="24163"/>
                    <a:pt x="3904" y="24330"/>
                    <a:pt x="2971" y="24330"/>
                  </a:cubicBezTo>
                  <a:cubicBezTo>
                    <a:pt x="2113" y="24330"/>
                    <a:pt x="1245" y="24189"/>
                    <a:pt x="333" y="23918"/>
                  </a:cubicBezTo>
                  <a:cubicBezTo>
                    <a:pt x="310" y="23909"/>
                    <a:pt x="288" y="23905"/>
                    <a:pt x="267" y="23905"/>
                  </a:cubicBezTo>
                  <a:cubicBezTo>
                    <a:pt x="96" y="23905"/>
                    <a:pt x="0" y="24181"/>
                    <a:pt x="187" y="24274"/>
                  </a:cubicBezTo>
                  <a:cubicBezTo>
                    <a:pt x="1028" y="24665"/>
                    <a:pt x="1957" y="24860"/>
                    <a:pt x="2889" y="24860"/>
                  </a:cubicBezTo>
                  <a:cubicBezTo>
                    <a:pt x="3949" y="24860"/>
                    <a:pt x="5015" y="24608"/>
                    <a:pt x="5962" y="24107"/>
                  </a:cubicBezTo>
                  <a:cubicBezTo>
                    <a:pt x="6150" y="24379"/>
                    <a:pt x="6359" y="24651"/>
                    <a:pt x="6568" y="24944"/>
                  </a:cubicBezTo>
                  <a:cubicBezTo>
                    <a:pt x="7991" y="26680"/>
                    <a:pt x="10063" y="27915"/>
                    <a:pt x="12322" y="28605"/>
                  </a:cubicBezTo>
                  <a:cubicBezTo>
                    <a:pt x="10983" y="30551"/>
                    <a:pt x="9205" y="31869"/>
                    <a:pt x="6924" y="32644"/>
                  </a:cubicBezTo>
                  <a:cubicBezTo>
                    <a:pt x="6728" y="32722"/>
                    <a:pt x="6789" y="33003"/>
                    <a:pt x="6988" y="33003"/>
                  </a:cubicBezTo>
                  <a:cubicBezTo>
                    <a:pt x="7001" y="33003"/>
                    <a:pt x="7014" y="33002"/>
                    <a:pt x="7029" y="32999"/>
                  </a:cubicBezTo>
                  <a:cubicBezTo>
                    <a:pt x="9414" y="32434"/>
                    <a:pt x="11506" y="30823"/>
                    <a:pt x="12678" y="28710"/>
                  </a:cubicBezTo>
                  <a:cubicBezTo>
                    <a:pt x="14012" y="29080"/>
                    <a:pt x="15398" y="29262"/>
                    <a:pt x="16763" y="29262"/>
                  </a:cubicBezTo>
                  <a:cubicBezTo>
                    <a:pt x="17325" y="29262"/>
                    <a:pt x="17883" y="29231"/>
                    <a:pt x="18432" y="29170"/>
                  </a:cubicBezTo>
                  <a:lnTo>
                    <a:pt x="18432" y="29170"/>
                  </a:lnTo>
                  <a:cubicBezTo>
                    <a:pt x="18704" y="30593"/>
                    <a:pt x="18558" y="31953"/>
                    <a:pt x="17993" y="33313"/>
                  </a:cubicBezTo>
                  <a:cubicBezTo>
                    <a:pt x="17938" y="33451"/>
                    <a:pt x="18063" y="33552"/>
                    <a:pt x="18186" y="33552"/>
                  </a:cubicBezTo>
                  <a:cubicBezTo>
                    <a:pt x="18249" y="33552"/>
                    <a:pt x="18312" y="33524"/>
                    <a:pt x="18348" y="33460"/>
                  </a:cubicBezTo>
                  <a:cubicBezTo>
                    <a:pt x="18955" y="32079"/>
                    <a:pt x="19123" y="30614"/>
                    <a:pt x="18767" y="29149"/>
                  </a:cubicBezTo>
                  <a:cubicBezTo>
                    <a:pt x="19792" y="29024"/>
                    <a:pt x="20796" y="28752"/>
                    <a:pt x="21696" y="28396"/>
                  </a:cubicBezTo>
                  <a:cubicBezTo>
                    <a:pt x="23203" y="27810"/>
                    <a:pt x="24479" y="26869"/>
                    <a:pt x="25504" y="25739"/>
                  </a:cubicBezTo>
                  <a:cubicBezTo>
                    <a:pt x="26906" y="26848"/>
                    <a:pt x="27722" y="28501"/>
                    <a:pt x="27764" y="30300"/>
                  </a:cubicBezTo>
                  <a:cubicBezTo>
                    <a:pt x="27764" y="30426"/>
                    <a:pt x="27869" y="30488"/>
                    <a:pt x="27973" y="30488"/>
                  </a:cubicBezTo>
                  <a:cubicBezTo>
                    <a:pt x="28078" y="30488"/>
                    <a:pt x="28182" y="30426"/>
                    <a:pt x="28182" y="30300"/>
                  </a:cubicBezTo>
                  <a:cubicBezTo>
                    <a:pt x="28182" y="28333"/>
                    <a:pt x="27283" y="26576"/>
                    <a:pt x="25734" y="25425"/>
                  </a:cubicBezTo>
                  <a:cubicBezTo>
                    <a:pt x="27283" y="23605"/>
                    <a:pt x="28245" y="21240"/>
                    <a:pt x="28454" y="18813"/>
                  </a:cubicBezTo>
                  <a:cubicBezTo>
                    <a:pt x="28688" y="18779"/>
                    <a:pt x="28919" y="18762"/>
                    <a:pt x="29145" y="18762"/>
                  </a:cubicBezTo>
                  <a:cubicBezTo>
                    <a:pt x="30436" y="18762"/>
                    <a:pt x="31597" y="19304"/>
                    <a:pt x="32576" y="20194"/>
                  </a:cubicBezTo>
                  <a:cubicBezTo>
                    <a:pt x="32626" y="20230"/>
                    <a:pt x="32678" y="20246"/>
                    <a:pt x="32725" y="20246"/>
                  </a:cubicBezTo>
                  <a:cubicBezTo>
                    <a:pt x="32897" y="20246"/>
                    <a:pt x="33026" y="20044"/>
                    <a:pt x="32911" y="19880"/>
                  </a:cubicBezTo>
                  <a:cubicBezTo>
                    <a:pt x="32013" y="18826"/>
                    <a:pt x="30701" y="18329"/>
                    <a:pt x="29375" y="18329"/>
                  </a:cubicBezTo>
                  <a:cubicBezTo>
                    <a:pt x="29095" y="18329"/>
                    <a:pt x="28815" y="18351"/>
                    <a:pt x="28538" y="18395"/>
                  </a:cubicBezTo>
                  <a:cubicBezTo>
                    <a:pt x="28559" y="17746"/>
                    <a:pt x="28559" y="17097"/>
                    <a:pt x="28475" y="16428"/>
                  </a:cubicBezTo>
                  <a:cubicBezTo>
                    <a:pt x="28224" y="14168"/>
                    <a:pt x="27073" y="11239"/>
                    <a:pt x="25316" y="8937"/>
                  </a:cubicBezTo>
                  <a:cubicBezTo>
                    <a:pt x="26467" y="7493"/>
                    <a:pt x="28120" y="6677"/>
                    <a:pt x="29940" y="6489"/>
                  </a:cubicBezTo>
                  <a:cubicBezTo>
                    <a:pt x="30233" y="6468"/>
                    <a:pt x="30233" y="6050"/>
                    <a:pt x="29940" y="6050"/>
                  </a:cubicBezTo>
                  <a:cubicBezTo>
                    <a:pt x="27994" y="6112"/>
                    <a:pt x="26237" y="7117"/>
                    <a:pt x="25086" y="8665"/>
                  </a:cubicBezTo>
                  <a:cubicBezTo>
                    <a:pt x="23472" y="6648"/>
                    <a:pt x="21381" y="5177"/>
                    <a:pt x="18993" y="5177"/>
                  </a:cubicBezTo>
                  <a:cubicBezTo>
                    <a:pt x="18780" y="5177"/>
                    <a:pt x="18565" y="5189"/>
                    <a:pt x="18348" y="5213"/>
                  </a:cubicBezTo>
                  <a:cubicBezTo>
                    <a:pt x="18537" y="3141"/>
                    <a:pt x="19625" y="1488"/>
                    <a:pt x="21529" y="484"/>
                  </a:cubicBezTo>
                  <a:cubicBezTo>
                    <a:pt x="21803" y="338"/>
                    <a:pt x="21614" y="0"/>
                    <a:pt x="2136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3161625" y="772000"/>
              <a:ext cx="38725" cy="49375"/>
            </a:xfrm>
            <a:custGeom>
              <a:avLst/>
              <a:gdLst/>
              <a:ahLst/>
              <a:cxnLst/>
              <a:rect l="l" t="t" r="r" b="b"/>
              <a:pathLst>
                <a:path w="1549" h="1975" extrusionOk="0">
                  <a:moveTo>
                    <a:pt x="780" y="881"/>
                  </a:moveTo>
                  <a:cubicBezTo>
                    <a:pt x="807" y="881"/>
                    <a:pt x="835" y="889"/>
                    <a:pt x="858" y="908"/>
                  </a:cubicBezTo>
                  <a:cubicBezTo>
                    <a:pt x="963" y="991"/>
                    <a:pt x="984" y="1368"/>
                    <a:pt x="879" y="1452"/>
                  </a:cubicBezTo>
                  <a:cubicBezTo>
                    <a:pt x="848" y="1473"/>
                    <a:pt x="818" y="1482"/>
                    <a:pt x="789" y="1482"/>
                  </a:cubicBezTo>
                  <a:cubicBezTo>
                    <a:pt x="702" y="1482"/>
                    <a:pt x="628" y="1399"/>
                    <a:pt x="565" y="1305"/>
                  </a:cubicBezTo>
                  <a:cubicBezTo>
                    <a:pt x="628" y="1243"/>
                    <a:pt x="649" y="1159"/>
                    <a:pt x="628" y="1096"/>
                  </a:cubicBezTo>
                  <a:cubicBezTo>
                    <a:pt x="579" y="982"/>
                    <a:pt x="682" y="881"/>
                    <a:pt x="780" y="881"/>
                  </a:cubicBezTo>
                  <a:close/>
                  <a:moveTo>
                    <a:pt x="737" y="0"/>
                  </a:moveTo>
                  <a:cubicBezTo>
                    <a:pt x="701" y="0"/>
                    <a:pt x="663" y="15"/>
                    <a:pt x="628" y="50"/>
                  </a:cubicBezTo>
                  <a:cubicBezTo>
                    <a:pt x="461" y="175"/>
                    <a:pt x="314" y="364"/>
                    <a:pt x="209" y="531"/>
                  </a:cubicBezTo>
                  <a:cubicBezTo>
                    <a:pt x="63" y="678"/>
                    <a:pt x="0" y="824"/>
                    <a:pt x="21" y="1012"/>
                  </a:cubicBezTo>
                  <a:cubicBezTo>
                    <a:pt x="0" y="1222"/>
                    <a:pt x="21" y="1410"/>
                    <a:pt x="147" y="1619"/>
                  </a:cubicBezTo>
                  <a:cubicBezTo>
                    <a:pt x="307" y="1843"/>
                    <a:pt x="565" y="1975"/>
                    <a:pt x="807" y="1975"/>
                  </a:cubicBezTo>
                  <a:cubicBezTo>
                    <a:pt x="1040" y="1975"/>
                    <a:pt x="1258" y="1854"/>
                    <a:pt x="1360" y="1577"/>
                  </a:cubicBezTo>
                  <a:cubicBezTo>
                    <a:pt x="1549" y="1117"/>
                    <a:pt x="1402" y="385"/>
                    <a:pt x="837" y="322"/>
                  </a:cubicBezTo>
                  <a:cubicBezTo>
                    <a:pt x="837" y="301"/>
                    <a:pt x="858" y="301"/>
                    <a:pt x="858" y="280"/>
                  </a:cubicBezTo>
                  <a:cubicBezTo>
                    <a:pt x="954" y="152"/>
                    <a:pt x="855" y="0"/>
                    <a:pt x="73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3354125" y="767475"/>
              <a:ext cx="47875" cy="38850"/>
            </a:xfrm>
            <a:custGeom>
              <a:avLst/>
              <a:gdLst/>
              <a:ahLst/>
              <a:cxnLst/>
              <a:rect l="l" t="t" r="r" b="b"/>
              <a:pathLst>
                <a:path w="1915" h="1554" extrusionOk="0">
                  <a:moveTo>
                    <a:pt x="1088" y="1"/>
                  </a:moveTo>
                  <a:cubicBezTo>
                    <a:pt x="419" y="1"/>
                    <a:pt x="0" y="900"/>
                    <a:pt x="523" y="1361"/>
                  </a:cubicBezTo>
                  <a:cubicBezTo>
                    <a:pt x="675" y="1494"/>
                    <a:pt x="866" y="1554"/>
                    <a:pt x="1054" y="1554"/>
                  </a:cubicBezTo>
                  <a:cubicBezTo>
                    <a:pt x="1489" y="1554"/>
                    <a:pt x="1914" y="1235"/>
                    <a:pt x="1841" y="754"/>
                  </a:cubicBezTo>
                  <a:cubicBezTo>
                    <a:pt x="1779" y="440"/>
                    <a:pt x="1548" y="189"/>
                    <a:pt x="1255" y="105"/>
                  </a:cubicBezTo>
                  <a:cubicBezTo>
                    <a:pt x="1235" y="63"/>
                    <a:pt x="1193" y="1"/>
                    <a:pt x="1088"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3071925" y="898225"/>
              <a:ext cx="402825" cy="157250"/>
            </a:xfrm>
            <a:custGeom>
              <a:avLst/>
              <a:gdLst/>
              <a:ahLst/>
              <a:cxnLst/>
              <a:rect l="l" t="t" r="r" b="b"/>
              <a:pathLst>
                <a:path w="16113" h="6290" extrusionOk="0">
                  <a:moveTo>
                    <a:pt x="15797" y="0"/>
                  </a:moveTo>
                  <a:cubicBezTo>
                    <a:pt x="15708" y="0"/>
                    <a:pt x="15616" y="43"/>
                    <a:pt x="15556" y="148"/>
                  </a:cubicBezTo>
                  <a:cubicBezTo>
                    <a:pt x="14071" y="3015"/>
                    <a:pt x="11874" y="5358"/>
                    <a:pt x="8442" y="5672"/>
                  </a:cubicBezTo>
                  <a:cubicBezTo>
                    <a:pt x="8216" y="5691"/>
                    <a:pt x="7990" y="5700"/>
                    <a:pt x="7765" y="5700"/>
                  </a:cubicBezTo>
                  <a:cubicBezTo>
                    <a:pt x="4791" y="5700"/>
                    <a:pt x="2001" y="4059"/>
                    <a:pt x="387" y="1550"/>
                  </a:cubicBezTo>
                  <a:cubicBezTo>
                    <a:pt x="348" y="1485"/>
                    <a:pt x="294" y="1459"/>
                    <a:pt x="240" y="1459"/>
                  </a:cubicBezTo>
                  <a:cubicBezTo>
                    <a:pt x="119" y="1459"/>
                    <a:pt x="1" y="1593"/>
                    <a:pt x="73" y="1738"/>
                  </a:cubicBezTo>
                  <a:cubicBezTo>
                    <a:pt x="1617" y="4483"/>
                    <a:pt x="4584" y="6290"/>
                    <a:pt x="7725" y="6290"/>
                  </a:cubicBezTo>
                  <a:cubicBezTo>
                    <a:pt x="8033" y="6290"/>
                    <a:pt x="8342" y="6272"/>
                    <a:pt x="8652" y="6237"/>
                  </a:cubicBezTo>
                  <a:cubicBezTo>
                    <a:pt x="11811" y="5902"/>
                    <a:pt x="15222" y="3538"/>
                    <a:pt x="16059" y="315"/>
                  </a:cubicBezTo>
                  <a:cubicBezTo>
                    <a:pt x="16112" y="141"/>
                    <a:pt x="15959" y="0"/>
                    <a:pt x="1579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11"/>
          <p:cNvSpPr/>
          <p:nvPr/>
        </p:nvSpPr>
        <p:spPr>
          <a:xfrm rot="5400000">
            <a:off x="7976704" y="1051900"/>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1"/>
          <p:cNvGrpSpPr/>
          <p:nvPr/>
        </p:nvGrpSpPr>
        <p:grpSpPr>
          <a:xfrm>
            <a:off x="6365400" y="499825"/>
            <a:ext cx="927550" cy="2213550"/>
            <a:chOff x="6465175" y="710275"/>
            <a:chExt cx="927550" cy="2213550"/>
          </a:xfrm>
        </p:grpSpPr>
        <p:grpSp>
          <p:nvGrpSpPr>
            <p:cNvPr id="199" name="Google Shape;199;p11"/>
            <p:cNvGrpSpPr/>
            <p:nvPr/>
          </p:nvGrpSpPr>
          <p:grpSpPr>
            <a:xfrm>
              <a:off x="6465175" y="710275"/>
              <a:ext cx="927550" cy="2213550"/>
              <a:chOff x="3190375" y="3050700"/>
              <a:chExt cx="927550" cy="2213550"/>
            </a:xfrm>
          </p:grpSpPr>
          <p:sp>
            <p:nvSpPr>
              <p:cNvPr id="200" name="Google Shape;200;p11"/>
              <p:cNvSpPr/>
              <p:nvPr/>
            </p:nvSpPr>
            <p:spPr>
              <a:xfrm>
                <a:off x="3551650" y="3943325"/>
                <a:ext cx="464625" cy="1320925"/>
              </a:xfrm>
              <a:custGeom>
                <a:avLst/>
                <a:gdLst/>
                <a:ahLst/>
                <a:cxnLst/>
                <a:rect l="l" t="t" r="r" b="b"/>
                <a:pathLst>
                  <a:path w="18585" h="52837" extrusionOk="0">
                    <a:moveTo>
                      <a:pt x="12436" y="5656"/>
                    </a:moveTo>
                    <a:lnTo>
                      <a:pt x="12436" y="5656"/>
                    </a:lnTo>
                    <a:cubicBezTo>
                      <a:pt x="12437" y="5658"/>
                      <a:pt x="12439" y="5660"/>
                      <a:pt x="12440" y="5661"/>
                    </a:cubicBezTo>
                    <a:lnTo>
                      <a:pt x="12440" y="5661"/>
                    </a:lnTo>
                    <a:cubicBezTo>
                      <a:pt x="12438" y="5660"/>
                      <a:pt x="12437" y="5659"/>
                      <a:pt x="12436" y="5656"/>
                    </a:cubicBezTo>
                    <a:close/>
                    <a:moveTo>
                      <a:pt x="13678" y="16082"/>
                    </a:moveTo>
                    <a:cubicBezTo>
                      <a:pt x="13812" y="16183"/>
                      <a:pt x="13846" y="16183"/>
                      <a:pt x="13947" y="16183"/>
                    </a:cubicBezTo>
                    <a:cubicBezTo>
                      <a:pt x="14081" y="16217"/>
                      <a:pt x="14182" y="16217"/>
                      <a:pt x="14283" y="16250"/>
                    </a:cubicBezTo>
                    <a:cubicBezTo>
                      <a:pt x="14484" y="16351"/>
                      <a:pt x="14686" y="16452"/>
                      <a:pt x="14854" y="16620"/>
                    </a:cubicBezTo>
                    <a:cubicBezTo>
                      <a:pt x="15224" y="16922"/>
                      <a:pt x="15593" y="17258"/>
                      <a:pt x="15862" y="17628"/>
                    </a:cubicBezTo>
                    <a:cubicBezTo>
                      <a:pt x="15492" y="17762"/>
                      <a:pt x="15156" y="17897"/>
                      <a:pt x="14787" y="17930"/>
                    </a:cubicBezTo>
                    <a:cubicBezTo>
                      <a:pt x="14636" y="17947"/>
                      <a:pt x="14484" y="17956"/>
                      <a:pt x="14333" y="17956"/>
                    </a:cubicBezTo>
                    <a:cubicBezTo>
                      <a:pt x="14182" y="17956"/>
                      <a:pt x="14031" y="17947"/>
                      <a:pt x="13879" y="17930"/>
                    </a:cubicBezTo>
                    <a:cubicBezTo>
                      <a:pt x="13711" y="17897"/>
                      <a:pt x="13543" y="17863"/>
                      <a:pt x="13443" y="17796"/>
                    </a:cubicBezTo>
                    <a:cubicBezTo>
                      <a:pt x="13342" y="17762"/>
                      <a:pt x="13308" y="17729"/>
                      <a:pt x="13207" y="17662"/>
                    </a:cubicBezTo>
                    <a:lnTo>
                      <a:pt x="13106" y="17561"/>
                    </a:lnTo>
                    <a:cubicBezTo>
                      <a:pt x="13039" y="17494"/>
                      <a:pt x="13039" y="17460"/>
                      <a:pt x="13006" y="17426"/>
                    </a:cubicBezTo>
                    <a:cubicBezTo>
                      <a:pt x="13006" y="17393"/>
                      <a:pt x="12972" y="17326"/>
                      <a:pt x="12972" y="17258"/>
                    </a:cubicBezTo>
                    <a:lnTo>
                      <a:pt x="12972" y="17057"/>
                    </a:lnTo>
                    <a:lnTo>
                      <a:pt x="13106" y="16653"/>
                    </a:lnTo>
                    <a:cubicBezTo>
                      <a:pt x="13140" y="16586"/>
                      <a:pt x="13174" y="16452"/>
                      <a:pt x="13275" y="16385"/>
                    </a:cubicBezTo>
                    <a:cubicBezTo>
                      <a:pt x="13308" y="16317"/>
                      <a:pt x="13342" y="16250"/>
                      <a:pt x="13443" y="16217"/>
                    </a:cubicBezTo>
                    <a:cubicBezTo>
                      <a:pt x="13476" y="16183"/>
                      <a:pt x="13510" y="16183"/>
                      <a:pt x="13543" y="16116"/>
                    </a:cubicBezTo>
                    <a:cubicBezTo>
                      <a:pt x="13611" y="16116"/>
                      <a:pt x="13644" y="16082"/>
                      <a:pt x="13678" y="16082"/>
                    </a:cubicBezTo>
                    <a:close/>
                    <a:moveTo>
                      <a:pt x="1512" y="29760"/>
                    </a:moveTo>
                    <a:lnTo>
                      <a:pt x="1512" y="29760"/>
                    </a:lnTo>
                    <a:cubicBezTo>
                      <a:pt x="1505" y="29777"/>
                      <a:pt x="1498" y="29795"/>
                      <a:pt x="1491" y="29812"/>
                    </a:cubicBezTo>
                    <a:lnTo>
                      <a:pt x="1491" y="29812"/>
                    </a:lnTo>
                    <a:cubicBezTo>
                      <a:pt x="1503" y="29801"/>
                      <a:pt x="1512" y="29785"/>
                      <a:pt x="1512" y="29760"/>
                    </a:cubicBezTo>
                    <a:close/>
                    <a:moveTo>
                      <a:pt x="10717" y="1"/>
                    </a:moveTo>
                    <a:cubicBezTo>
                      <a:pt x="10574" y="1"/>
                      <a:pt x="10479" y="111"/>
                      <a:pt x="10452" y="220"/>
                    </a:cubicBezTo>
                    <a:cubicBezTo>
                      <a:pt x="10317" y="624"/>
                      <a:pt x="10250" y="1094"/>
                      <a:pt x="10183" y="1497"/>
                    </a:cubicBezTo>
                    <a:cubicBezTo>
                      <a:pt x="10149" y="1934"/>
                      <a:pt x="10183" y="2337"/>
                      <a:pt x="10284" y="2741"/>
                    </a:cubicBezTo>
                    <a:cubicBezTo>
                      <a:pt x="10418" y="3514"/>
                      <a:pt x="10754" y="4253"/>
                      <a:pt x="11124" y="4925"/>
                    </a:cubicBezTo>
                    <a:cubicBezTo>
                      <a:pt x="11527" y="5631"/>
                      <a:pt x="12098" y="6303"/>
                      <a:pt x="12636" y="6941"/>
                    </a:cubicBezTo>
                    <a:lnTo>
                      <a:pt x="14384" y="8823"/>
                    </a:lnTo>
                    <a:cubicBezTo>
                      <a:pt x="15089" y="9495"/>
                      <a:pt x="15728" y="10201"/>
                      <a:pt x="16333" y="10974"/>
                    </a:cubicBezTo>
                    <a:cubicBezTo>
                      <a:pt x="16770" y="11512"/>
                      <a:pt x="17106" y="12049"/>
                      <a:pt x="17374" y="12688"/>
                    </a:cubicBezTo>
                    <a:cubicBezTo>
                      <a:pt x="17376" y="12693"/>
                      <a:pt x="17378" y="12697"/>
                      <a:pt x="17380" y="12702"/>
                    </a:cubicBezTo>
                    <a:lnTo>
                      <a:pt x="17380" y="12702"/>
                    </a:lnTo>
                    <a:cubicBezTo>
                      <a:pt x="17375" y="12695"/>
                      <a:pt x="17374" y="12688"/>
                      <a:pt x="17374" y="12688"/>
                    </a:cubicBezTo>
                    <a:lnTo>
                      <a:pt x="17374" y="12688"/>
                    </a:lnTo>
                    <a:cubicBezTo>
                      <a:pt x="17374" y="12707"/>
                      <a:pt x="17374" y="12716"/>
                      <a:pt x="17387" y="12719"/>
                    </a:cubicBezTo>
                    <a:lnTo>
                      <a:pt x="17387" y="12719"/>
                    </a:lnTo>
                    <a:cubicBezTo>
                      <a:pt x="17385" y="12713"/>
                      <a:pt x="17383" y="12708"/>
                      <a:pt x="17380" y="12702"/>
                    </a:cubicBezTo>
                    <a:lnTo>
                      <a:pt x="17380" y="12702"/>
                    </a:lnTo>
                    <a:cubicBezTo>
                      <a:pt x="17387" y="12711"/>
                      <a:pt x="17404" y="12722"/>
                      <a:pt x="17442" y="12722"/>
                    </a:cubicBezTo>
                    <a:cubicBezTo>
                      <a:pt x="17413" y="12722"/>
                      <a:pt x="17397" y="12722"/>
                      <a:pt x="17387" y="12719"/>
                    </a:cubicBezTo>
                    <a:lnTo>
                      <a:pt x="17387" y="12719"/>
                    </a:lnTo>
                    <a:cubicBezTo>
                      <a:pt x="17549" y="13115"/>
                      <a:pt x="17679" y="13574"/>
                      <a:pt x="17744" y="14032"/>
                    </a:cubicBezTo>
                    <a:lnTo>
                      <a:pt x="17744" y="13931"/>
                    </a:lnTo>
                    <a:cubicBezTo>
                      <a:pt x="17811" y="14368"/>
                      <a:pt x="17811" y="14772"/>
                      <a:pt x="17744" y="15208"/>
                    </a:cubicBezTo>
                    <a:cubicBezTo>
                      <a:pt x="17710" y="15578"/>
                      <a:pt x="17610" y="15948"/>
                      <a:pt x="17475" y="16351"/>
                    </a:cubicBezTo>
                    <a:cubicBezTo>
                      <a:pt x="17374" y="16519"/>
                      <a:pt x="17307" y="16620"/>
                      <a:pt x="17206" y="16754"/>
                    </a:cubicBezTo>
                    <a:cubicBezTo>
                      <a:pt x="17072" y="16922"/>
                      <a:pt x="16904" y="17057"/>
                      <a:pt x="16736" y="17225"/>
                    </a:cubicBezTo>
                    <a:cubicBezTo>
                      <a:pt x="16669" y="17258"/>
                      <a:pt x="16635" y="17292"/>
                      <a:pt x="16534" y="17393"/>
                    </a:cubicBezTo>
                    <a:cubicBezTo>
                      <a:pt x="16400" y="17225"/>
                      <a:pt x="16299" y="17057"/>
                      <a:pt x="16131" y="16889"/>
                    </a:cubicBezTo>
                    <a:cubicBezTo>
                      <a:pt x="15829" y="16553"/>
                      <a:pt x="15492" y="16250"/>
                      <a:pt x="15123" y="16015"/>
                    </a:cubicBezTo>
                    <a:cubicBezTo>
                      <a:pt x="14820" y="15780"/>
                      <a:pt x="14484" y="15612"/>
                      <a:pt x="14115" y="15544"/>
                    </a:cubicBezTo>
                    <a:cubicBezTo>
                      <a:pt x="14042" y="15537"/>
                      <a:pt x="13968" y="15533"/>
                      <a:pt x="13894" y="15533"/>
                    </a:cubicBezTo>
                    <a:cubicBezTo>
                      <a:pt x="13623" y="15533"/>
                      <a:pt x="13344" y="15588"/>
                      <a:pt x="13106" y="15746"/>
                    </a:cubicBezTo>
                    <a:cubicBezTo>
                      <a:pt x="12770" y="16015"/>
                      <a:pt x="12569" y="16385"/>
                      <a:pt x="12434" y="16754"/>
                    </a:cubicBezTo>
                    <a:cubicBezTo>
                      <a:pt x="12300" y="17090"/>
                      <a:pt x="12300" y="17460"/>
                      <a:pt x="12434" y="17762"/>
                    </a:cubicBezTo>
                    <a:cubicBezTo>
                      <a:pt x="12569" y="18065"/>
                      <a:pt x="12770" y="18300"/>
                      <a:pt x="13073" y="18468"/>
                    </a:cubicBezTo>
                    <a:cubicBezTo>
                      <a:pt x="13342" y="18636"/>
                      <a:pt x="13745" y="18737"/>
                      <a:pt x="14047" y="18737"/>
                    </a:cubicBezTo>
                    <a:cubicBezTo>
                      <a:pt x="14148" y="18745"/>
                      <a:pt x="14249" y="18750"/>
                      <a:pt x="14349" y="18750"/>
                    </a:cubicBezTo>
                    <a:cubicBezTo>
                      <a:pt x="14650" y="18750"/>
                      <a:pt x="14946" y="18712"/>
                      <a:pt x="15224" y="18636"/>
                    </a:cubicBezTo>
                    <a:cubicBezTo>
                      <a:pt x="15627" y="18569"/>
                      <a:pt x="15997" y="18435"/>
                      <a:pt x="16366" y="18267"/>
                    </a:cubicBezTo>
                    <a:cubicBezTo>
                      <a:pt x="16501" y="18535"/>
                      <a:pt x="16669" y="18737"/>
                      <a:pt x="16736" y="18972"/>
                    </a:cubicBezTo>
                    <a:cubicBezTo>
                      <a:pt x="16837" y="19207"/>
                      <a:pt x="16904" y="19376"/>
                      <a:pt x="16904" y="19577"/>
                    </a:cubicBezTo>
                    <a:cubicBezTo>
                      <a:pt x="16904" y="19779"/>
                      <a:pt x="16904" y="19980"/>
                      <a:pt x="16870" y="20216"/>
                    </a:cubicBezTo>
                    <a:cubicBezTo>
                      <a:pt x="16837" y="20451"/>
                      <a:pt x="16803" y="20720"/>
                      <a:pt x="16669" y="20955"/>
                    </a:cubicBezTo>
                    <a:cubicBezTo>
                      <a:pt x="16568" y="21123"/>
                      <a:pt x="16501" y="21291"/>
                      <a:pt x="16366" y="21459"/>
                    </a:cubicBezTo>
                    <a:cubicBezTo>
                      <a:pt x="16232" y="21627"/>
                      <a:pt x="16131" y="21762"/>
                      <a:pt x="15963" y="21896"/>
                    </a:cubicBezTo>
                    <a:cubicBezTo>
                      <a:pt x="15728" y="22064"/>
                      <a:pt x="15492" y="22165"/>
                      <a:pt x="15190" y="22299"/>
                    </a:cubicBezTo>
                    <a:cubicBezTo>
                      <a:pt x="14686" y="22501"/>
                      <a:pt x="14148" y="22635"/>
                      <a:pt x="13611" y="22669"/>
                    </a:cubicBezTo>
                    <a:cubicBezTo>
                      <a:pt x="12703" y="22803"/>
                      <a:pt x="11796" y="22803"/>
                      <a:pt x="10922" y="22837"/>
                    </a:cubicBezTo>
                    <a:cubicBezTo>
                      <a:pt x="10452" y="22904"/>
                      <a:pt x="9948" y="22938"/>
                      <a:pt x="9477" y="22971"/>
                    </a:cubicBezTo>
                    <a:cubicBezTo>
                      <a:pt x="8839" y="23039"/>
                      <a:pt x="8267" y="23173"/>
                      <a:pt x="7662" y="23341"/>
                    </a:cubicBezTo>
                    <a:cubicBezTo>
                      <a:pt x="6486" y="23677"/>
                      <a:pt x="5411" y="24215"/>
                      <a:pt x="4403" y="24954"/>
                    </a:cubicBezTo>
                    <a:cubicBezTo>
                      <a:pt x="3394" y="25660"/>
                      <a:pt x="2554" y="26534"/>
                      <a:pt x="1849" y="27542"/>
                    </a:cubicBezTo>
                    <a:cubicBezTo>
                      <a:pt x="1445" y="28046"/>
                      <a:pt x="1176" y="28583"/>
                      <a:pt x="908" y="29188"/>
                    </a:cubicBezTo>
                    <a:cubicBezTo>
                      <a:pt x="672" y="29760"/>
                      <a:pt x="437" y="30365"/>
                      <a:pt x="269" y="31003"/>
                    </a:cubicBezTo>
                    <a:cubicBezTo>
                      <a:pt x="34" y="31910"/>
                      <a:pt x="0" y="32885"/>
                      <a:pt x="235" y="33792"/>
                    </a:cubicBezTo>
                    <a:cubicBezTo>
                      <a:pt x="706" y="35405"/>
                      <a:pt x="2117" y="36447"/>
                      <a:pt x="3394" y="37422"/>
                    </a:cubicBezTo>
                    <a:cubicBezTo>
                      <a:pt x="3462" y="37489"/>
                      <a:pt x="3562" y="37556"/>
                      <a:pt x="3630" y="37623"/>
                    </a:cubicBezTo>
                    <a:lnTo>
                      <a:pt x="3596" y="37590"/>
                    </a:lnTo>
                    <a:lnTo>
                      <a:pt x="3596" y="37590"/>
                    </a:lnTo>
                    <a:cubicBezTo>
                      <a:pt x="4470" y="38262"/>
                      <a:pt x="5310" y="38968"/>
                      <a:pt x="5982" y="39841"/>
                    </a:cubicBezTo>
                    <a:cubicBezTo>
                      <a:pt x="6385" y="40345"/>
                      <a:pt x="6721" y="40917"/>
                      <a:pt x="6923" y="41454"/>
                    </a:cubicBezTo>
                    <a:cubicBezTo>
                      <a:pt x="7125" y="41992"/>
                      <a:pt x="7293" y="42496"/>
                      <a:pt x="7326" y="43101"/>
                    </a:cubicBezTo>
                    <a:cubicBezTo>
                      <a:pt x="7427" y="43706"/>
                      <a:pt x="7427" y="44311"/>
                      <a:pt x="7326" y="44949"/>
                    </a:cubicBezTo>
                    <a:lnTo>
                      <a:pt x="7326" y="44849"/>
                    </a:lnTo>
                    <a:cubicBezTo>
                      <a:pt x="7259" y="45554"/>
                      <a:pt x="7057" y="46226"/>
                      <a:pt x="6789" y="46899"/>
                    </a:cubicBezTo>
                    <a:cubicBezTo>
                      <a:pt x="6419" y="47739"/>
                      <a:pt x="5948" y="48545"/>
                      <a:pt x="5411" y="49318"/>
                    </a:cubicBezTo>
                    <a:cubicBezTo>
                      <a:pt x="4739" y="50192"/>
                      <a:pt x="3932" y="50931"/>
                      <a:pt x="3092" y="51603"/>
                    </a:cubicBezTo>
                    <a:cubicBezTo>
                      <a:pt x="2857" y="51839"/>
                      <a:pt x="2554" y="52040"/>
                      <a:pt x="2252" y="52208"/>
                    </a:cubicBezTo>
                    <a:cubicBezTo>
                      <a:pt x="2084" y="52275"/>
                      <a:pt x="2050" y="52511"/>
                      <a:pt x="2117" y="52679"/>
                    </a:cubicBezTo>
                    <a:cubicBezTo>
                      <a:pt x="2180" y="52784"/>
                      <a:pt x="2296" y="52836"/>
                      <a:pt x="2407" y="52836"/>
                    </a:cubicBezTo>
                    <a:cubicBezTo>
                      <a:pt x="2473" y="52836"/>
                      <a:pt x="2537" y="52817"/>
                      <a:pt x="2588" y="52780"/>
                    </a:cubicBezTo>
                    <a:cubicBezTo>
                      <a:pt x="3697" y="52074"/>
                      <a:pt x="4638" y="51234"/>
                      <a:pt x="5478" y="50259"/>
                    </a:cubicBezTo>
                    <a:cubicBezTo>
                      <a:pt x="5915" y="49755"/>
                      <a:pt x="6285" y="49251"/>
                      <a:pt x="6654" y="48680"/>
                    </a:cubicBezTo>
                    <a:cubicBezTo>
                      <a:pt x="6990" y="48142"/>
                      <a:pt x="7293" y="47537"/>
                      <a:pt x="7562" y="46966"/>
                    </a:cubicBezTo>
                    <a:cubicBezTo>
                      <a:pt x="7998" y="45790"/>
                      <a:pt x="8234" y="44513"/>
                      <a:pt x="8099" y="43269"/>
                    </a:cubicBezTo>
                    <a:cubicBezTo>
                      <a:pt x="7965" y="41992"/>
                      <a:pt x="7494" y="40816"/>
                      <a:pt x="6789" y="39774"/>
                    </a:cubicBezTo>
                    <a:cubicBezTo>
                      <a:pt x="6318" y="39136"/>
                      <a:pt x="5780" y="38564"/>
                      <a:pt x="5209" y="37993"/>
                    </a:cubicBezTo>
                    <a:cubicBezTo>
                      <a:pt x="4638" y="37489"/>
                      <a:pt x="4033" y="37052"/>
                      <a:pt x="3428" y="36615"/>
                    </a:cubicBezTo>
                    <a:cubicBezTo>
                      <a:pt x="3462" y="36615"/>
                      <a:pt x="3462" y="36649"/>
                      <a:pt x="3529" y="36649"/>
                    </a:cubicBezTo>
                    <a:cubicBezTo>
                      <a:pt x="2790" y="36111"/>
                      <a:pt x="2117" y="35573"/>
                      <a:pt x="1580" y="34901"/>
                    </a:cubicBezTo>
                    <a:cubicBezTo>
                      <a:pt x="1378" y="34599"/>
                      <a:pt x="1210" y="34296"/>
                      <a:pt x="1076" y="34028"/>
                    </a:cubicBezTo>
                    <a:cubicBezTo>
                      <a:pt x="941" y="33725"/>
                      <a:pt x="908" y="33456"/>
                      <a:pt x="874" y="33187"/>
                    </a:cubicBezTo>
                    <a:cubicBezTo>
                      <a:pt x="840" y="32751"/>
                      <a:pt x="840" y="32347"/>
                      <a:pt x="874" y="31944"/>
                    </a:cubicBezTo>
                    <a:cubicBezTo>
                      <a:pt x="1005" y="31222"/>
                      <a:pt x="1200" y="30533"/>
                      <a:pt x="1491" y="29812"/>
                    </a:cubicBezTo>
                    <a:lnTo>
                      <a:pt x="1491" y="29812"/>
                    </a:lnTo>
                    <a:cubicBezTo>
                      <a:pt x="1478" y="29825"/>
                      <a:pt x="1462" y="29833"/>
                      <a:pt x="1452" y="29843"/>
                    </a:cubicBezTo>
                    <a:lnTo>
                      <a:pt x="1452" y="29843"/>
                    </a:lnTo>
                    <a:cubicBezTo>
                      <a:pt x="1788" y="29044"/>
                      <a:pt x="2222" y="28343"/>
                      <a:pt x="2756" y="27643"/>
                    </a:cubicBezTo>
                    <a:cubicBezTo>
                      <a:pt x="3260" y="26970"/>
                      <a:pt x="3898" y="26366"/>
                      <a:pt x="4571" y="25828"/>
                    </a:cubicBezTo>
                    <a:cubicBezTo>
                      <a:pt x="5276" y="25290"/>
                      <a:pt x="6083" y="24820"/>
                      <a:pt x="6923" y="24484"/>
                    </a:cubicBezTo>
                    <a:cubicBezTo>
                      <a:pt x="7830" y="24114"/>
                      <a:pt x="8805" y="23845"/>
                      <a:pt x="9780" y="23711"/>
                    </a:cubicBezTo>
                    <a:lnTo>
                      <a:pt x="9813" y="23711"/>
                    </a:lnTo>
                    <a:cubicBezTo>
                      <a:pt x="10687" y="23610"/>
                      <a:pt x="11594" y="23610"/>
                      <a:pt x="12468" y="23543"/>
                    </a:cubicBezTo>
                    <a:cubicBezTo>
                      <a:pt x="13375" y="23509"/>
                      <a:pt x="14316" y="23442"/>
                      <a:pt x="15190" y="23139"/>
                    </a:cubicBezTo>
                    <a:cubicBezTo>
                      <a:pt x="15627" y="23005"/>
                      <a:pt x="15997" y="22837"/>
                      <a:pt x="16333" y="22602"/>
                    </a:cubicBezTo>
                    <a:cubicBezTo>
                      <a:pt x="16669" y="22333"/>
                      <a:pt x="16971" y="22030"/>
                      <a:pt x="17206" y="21661"/>
                    </a:cubicBezTo>
                    <a:cubicBezTo>
                      <a:pt x="17475" y="21257"/>
                      <a:pt x="17576" y="20787"/>
                      <a:pt x="17643" y="20283"/>
                    </a:cubicBezTo>
                    <a:cubicBezTo>
                      <a:pt x="17677" y="20081"/>
                      <a:pt x="17677" y="19846"/>
                      <a:pt x="17677" y="19644"/>
                    </a:cubicBezTo>
                    <a:cubicBezTo>
                      <a:pt x="17677" y="19476"/>
                      <a:pt x="17643" y="19275"/>
                      <a:pt x="17542" y="19107"/>
                    </a:cubicBezTo>
                    <a:cubicBezTo>
                      <a:pt x="17408" y="18737"/>
                      <a:pt x="17206" y="18334"/>
                      <a:pt x="17005" y="17998"/>
                    </a:cubicBezTo>
                    <a:lnTo>
                      <a:pt x="17005" y="17964"/>
                    </a:lnTo>
                    <a:cubicBezTo>
                      <a:pt x="17173" y="17830"/>
                      <a:pt x="17341" y="17729"/>
                      <a:pt x="17475" y="17594"/>
                    </a:cubicBezTo>
                    <a:cubicBezTo>
                      <a:pt x="17576" y="17460"/>
                      <a:pt x="17710" y="17292"/>
                      <a:pt x="17845" y="17124"/>
                    </a:cubicBezTo>
                    <a:cubicBezTo>
                      <a:pt x="17979" y="16956"/>
                      <a:pt x="18047" y="16788"/>
                      <a:pt x="18147" y="16586"/>
                    </a:cubicBezTo>
                    <a:cubicBezTo>
                      <a:pt x="18215" y="16385"/>
                      <a:pt x="18248" y="16217"/>
                      <a:pt x="18349" y="15981"/>
                    </a:cubicBezTo>
                    <a:cubicBezTo>
                      <a:pt x="18383" y="15780"/>
                      <a:pt x="18416" y="15544"/>
                      <a:pt x="18483" y="15309"/>
                    </a:cubicBezTo>
                    <a:cubicBezTo>
                      <a:pt x="18584" y="14536"/>
                      <a:pt x="18483" y="13730"/>
                      <a:pt x="18248" y="13024"/>
                    </a:cubicBezTo>
                    <a:cubicBezTo>
                      <a:pt x="18047" y="12352"/>
                      <a:pt x="17677" y="11680"/>
                      <a:pt x="17240" y="11075"/>
                    </a:cubicBezTo>
                    <a:cubicBezTo>
                      <a:pt x="16803" y="10436"/>
                      <a:pt x="16299" y="9832"/>
                      <a:pt x="15728" y="9227"/>
                    </a:cubicBezTo>
                    <a:cubicBezTo>
                      <a:pt x="14652" y="8050"/>
                      <a:pt x="13476" y="6975"/>
                      <a:pt x="12468" y="5698"/>
                    </a:cubicBezTo>
                    <a:cubicBezTo>
                      <a:pt x="12459" y="5686"/>
                      <a:pt x="12449" y="5674"/>
                      <a:pt x="12440" y="5661"/>
                    </a:cubicBezTo>
                    <a:lnTo>
                      <a:pt x="12440" y="5661"/>
                    </a:lnTo>
                    <a:cubicBezTo>
                      <a:pt x="12445" y="5664"/>
                      <a:pt x="12453" y="5664"/>
                      <a:pt x="12468" y="5664"/>
                    </a:cubicBezTo>
                    <a:lnTo>
                      <a:pt x="12434" y="5631"/>
                    </a:lnTo>
                    <a:lnTo>
                      <a:pt x="12434" y="5631"/>
                    </a:lnTo>
                    <a:cubicBezTo>
                      <a:pt x="12434" y="5643"/>
                      <a:pt x="12434" y="5651"/>
                      <a:pt x="12436" y="5656"/>
                    </a:cubicBezTo>
                    <a:lnTo>
                      <a:pt x="12436" y="5656"/>
                    </a:lnTo>
                    <a:cubicBezTo>
                      <a:pt x="12012" y="5097"/>
                      <a:pt x="11621" y="4505"/>
                      <a:pt x="11359" y="3850"/>
                    </a:cubicBezTo>
                    <a:cubicBezTo>
                      <a:pt x="11191" y="3446"/>
                      <a:pt x="11090" y="3010"/>
                      <a:pt x="10989" y="2539"/>
                    </a:cubicBezTo>
                    <a:cubicBezTo>
                      <a:pt x="10956" y="2136"/>
                      <a:pt x="10956" y="1699"/>
                      <a:pt x="10989" y="1296"/>
                    </a:cubicBezTo>
                    <a:cubicBezTo>
                      <a:pt x="11023" y="993"/>
                      <a:pt x="11090" y="758"/>
                      <a:pt x="11157" y="456"/>
                    </a:cubicBezTo>
                    <a:cubicBezTo>
                      <a:pt x="11191" y="287"/>
                      <a:pt x="11090" y="86"/>
                      <a:pt x="10922" y="19"/>
                    </a:cubicBezTo>
                    <a:lnTo>
                      <a:pt x="10821" y="19"/>
                    </a:lnTo>
                    <a:cubicBezTo>
                      <a:pt x="10784" y="6"/>
                      <a:pt x="10750" y="1"/>
                      <a:pt x="10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3190375" y="3050700"/>
                <a:ext cx="927550" cy="983000"/>
              </a:xfrm>
              <a:custGeom>
                <a:avLst/>
                <a:gdLst/>
                <a:ahLst/>
                <a:cxnLst/>
                <a:rect l="l" t="t" r="r" b="b"/>
                <a:pathLst>
                  <a:path w="37102" h="39320" extrusionOk="0">
                    <a:moveTo>
                      <a:pt x="26381" y="1"/>
                    </a:moveTo>
                    <a:cubicBezTo>
                      <a:pt x="25776" y="1"/>
                      <a:pt x="25205" y="68"/>
                      <a:pt x="24567" y="202"/>
                    </a:cubicBezTo>
                    <a:cubicBezTo>
                      <a:pt x="22819" y="572"/>
                      <a:pt x="21072" y="1681"/>
                      <a:pt x="19727" y="3227"/>
                    </a:cubicBezTo>
                    <a:cubicBezTo>
                      <a:pt x="18585" y="4571"/>
                      <a:pt x="17677" y="6251"/>
                      <a:pt x="17173" y="8133"/>
                    </a:cubicBezTo>
                    <a:cubicBezTo>
                      <a:pt x="16904" y="7730"/>
                      <a:pt x="16669" y="7394"/>
                      <a:pt x="16367" y="7058"/>
                    </a:cubicBezTo>
                    <a:cubicBezTo>
                      <a:pt x="15963" y="6554"/>
                      <a:pt x="15493" y="6083"/>
                      <a:pt x="14989" y="5714"/>
                    </a:cubicBezTo>
                    <a:cubicBezTo>
                      <a:pt x="14048" y="5042"/>
                      <a:pt x="13006" y="4504"/>
                      <a:pt x="11830" y="4202"/>
                    </a:cubicBezTo>
                    <a:cubicBezTo>
                      <a:pt x="11292" y="4067"/>
                      <a:pt x="10687" y="3933"/>
                      <a:pt x="10082" y="3899"/>
                    </a:cubicBezTo>
                    <a:lnTo>
                      <a:pt x="9511" y="3899"/>
                    </a:lnTo>
                    <a:cubicBezTo>
                      <a:pt x="9142" y="3899"/>
                      <a:pt x="8738" y="3933"/>
                      <a:pt x="8301" y="4000"/>
                    </a:cubicBezTo>
                    <a:cubicBezTo>
                      <a:pt x="7260" y="4101"/>
                      <a:pt x="6251" y="4437"/>
                      <a:pt x="5243" y="5008"/>
                    </a:cubicBezTo>
                    <a:cubicBezTo>
                      <a:pt x="4437" y="5411"/>
                      <a:pt x="3697" y="5983"/>
                      <a:pt x="3059" y="6722"/>
                    </a:cubicBezTo>
                    <a:cubicBezTo>
                      <a:pt x="2420" y="7394"/>
                      <a:pt x="1916" y="8133"/>
                      <a:pt x="1446" y="8974"/>
                    </a:cubicBezTo>
                    <a:cubicBezTo>
                      <a:pt x="606" y="10587"/>
                      <a:pt x="102" y="12469"/>
                      <a:pt x="34" y="14485"/>
                    </a:cubicBezTo>
                    <a:cubicBezTo>
                      <a:pt x="1" y="15426"/>
                      <a:pt x="34" y="16367"/>
                      <a:pt x="169" y="17341"/>
                    </a:cubicBezTo>
                    <a:cubicBezTo>
                      <a:pt x="303" y="18282"/>
                      <a:pt x="505" y="19190"/>
                      <a:pt x="841" y="20030"/>
                    </a:cubicBezTo>
                    <a:cubicBezTo>
                      <a:pt x="1211" y="21038"/>
                      <a:pt x="1681" y="22046"/>
                      <a:pt x="2219" y="23021"/>
                    </a:cubicBezTo>
                    <a:cubicBezTo>
                      <a:pt x="2723" y="23894"/>
                      <a:pt x="3361" y="24768"/>
                      <a:pt x="4067" y="25608"/>
                    </a:cubicBezTo>
                    <a:cubicBezTo>
                      <a:pt x="5344" y="27087"/>
                      <a:pt x="6890" y="28465"/>
                      <a:pt x="8772" y="29742"/>
                    </a:cubicBezTo>
                    <a:cubicBezTo>
                      <a:pt x="10385" y="30784"/>
                      <a:pt x="12233" y="31792"/>
                      <a:pt x="14384" y="32766"/>
                    </a:cubicBezTo>
                    <a:cubicBezTo>
                      <a:pt x="16770" y="33808"/>
                      <a:pt x="19156" y="34648"/>
                      <a:pt x="22013" y="35623"/>
                    </a:cubicBezTo>
                    <a:cubicBezTo>
                      <a:pt x="21542" y="36093"/>
                      <a:pt x="21139" y="36597"/>
                      <a:pt x="20803" y="37169"/>
                    </a:cubicBezTo>
                    <a:cubicBezTo>
                      <a:pt x="20702" y="37337"/>
                      <a:pt x="20635" y="37538"/>
                      <a:pt x="20567" y="37706"/>
                    </a:cubicBezTo>
                    <a:cubicBezTo>
                      <a:pt x="20534" y="37807"/>
                      <a:pt x="20534" y="37874"/>
                      <a:pt x="20534" y="37975"/>
                    </a:cubicBezTo>
                    <a:lnTo>
                      <a:pt x="20534" y="38311"/>
                    </a:lnTo>
                    <a:cubicBezTo>
                      <a:pt x="20534" y="38379"/>
                      <a:pt x="20567" y="38479"/>
                      <a:pt x="20567" y="38547"/>
                    </a:cubicBezTo>
                    <a:cubicBezTo>
                      <a:pt x="20635" y="38647"/>
                      <a:pt x="20668" y="38782"/>
                      <a:pt x="20702" y="38849"/>
                    </a:cubicBezTo>
                    <a:cubicBezTo>
                      <a:pt x="20803" y="38983"/>
                      <a:pt x="20870" y="39118"/>
                      <a:pt x="21004" y="39185"/>
                    </a:cubicBezTo>
                    <a:cubicBezTo>
                      <a:pt x="21072" y="39286"/>
                      <a:pt x="21206" y="39319"/>
                      <a:pt x="21340" y="39319"/>
                    </a:cubicBezTo>
                    <a:lnTo>
                      <a:pt x="21374" y="39319"/>
                    </a:lnTo>
                    <a:cubicBezTo>
                      <a:pt x="21508" y="39319"/>
                      <a:pt x="21643" y="39286"/>
                      <a:pt x="21710" y="39219"/>
                    </a:cubicBezTo>
                    <a:cubicBezTo>
                      <a:pt x="21845" y="39185"/>
                      <a:pt x="21979" y="39118"/>
                      <a:pt x="22080" y="38983"/>
                    </a:cubicBezTo>
                    <a:cubicBezTo>
                      <a:pt x="22214" y="38849"/>
                      <a:pt x="22349" y="38715"/>
                      <a:pt x="22483" y="38647"/>
                    </a:cubicBezTo>
                    <a:cubicBezTo>
                      <a:pt x="22685" y="38379"/>
                      <a:pt x="22886" y="38143"/>
                      <a:pt x="23054" y="37841"/>
                    </a:cubicBezTo>
                    <a:cubicBezTo>
                      <a:pt x="23088" y="37774"/>
                      <a:pt x="23155" y="37706"/>
                      <a:pt x="23189" y="37639"/>
                    </a:cubicBezTo>
                    <a:lnTo>
                      <a:pt x="23323" y="37874"/>
                    </a:lnTo>
                    <a:cubicBezTo>
                      <a:pt x="23424" y="38110"/>
                      <a:pt x="23659" y="38311"/>
                      <a:pt x="23861" y="38446"/>
                    </a:cubicBezTo>
                    <a:cubicBezTo>
                      <a:pt x="24096" y="38614"/>
                      <a:pt x="24432" y="38681"/>
                      <a:pt x="24768" y="38681"/>
                    </a:cubicBezTo>
                    <a:cubicBezTo>
                      <a:pt x="24936" y="38681"/>
                      <a:pt x="25071" y="38681"/>
                      <a:pt x="25239" y="38647"/>
                    </a:cubicBezTo>
                    <a:cubicBezTo>
                      <a:pt x="25440" y="38614"/>
                      <a:pt x="25676" y="38479"/>
                      <a:pt x="25877" y="38311"/>
                    </a:cubicBezTo>
                    <a:cubicBezTo>
                      <a:pt x="26045" y="38177"/>
                      <a:pt x="26180" y="37975"/>
                      <a:pt x="26280" y="37774"/>
                    </a:cubicBezTo>
                    <a:cubicBezTo>
                      <a:pt x="26381" y="37538"/>
                      <a:pt x="26415" y="37303"/>
                      <a:pt x="26381" y="37001"/>
                    </a:cubicBezTo>
                    <a:cubicBezTo>
                      <a:pt x="26381" y="36866"/>
                      <a:pt x="26348" y="36765"/>
                      <a:pt x="26280" y="36631"/>
                    </a:cubicBezTo>
                    <a:lnTo>
                      <a:pt x="26280" y="36631"/>
                    </a:lnTo>
                    <a:cubicBezTo>
                      <a:pt x="26348" y="36665"/>
                      <a:pt x="26348" y="36665"/>
                      <a:pt x="26381" y="36665"/>
                    </a:cubicBezTo>
                    <a:cubicBezTo>
                      <a:pt x="26684" y="36799"/>
                      <a:pt x="27020" y="36866"/>
                      <a:pt x="27289" y="36933"/>
                    </a:cubicBezTo>
                    <a:cubicBezTo>
                      <a:pt x="27524" y="36967"/>
                      <a:pt x="27692" y="36967"/>
                      <a:pt x="27860" y="36967"/>
                    </a:cubicBezTo>
                    <a:cubicBezTo>
                      <a:pt x="27961" y="36967"/>
                      <a:pt x="28062" y="36967"/>
                      <a:pt x="28196" y="36933"/>
                    </a:cubicBezTo>
                    <a:cubicBezTo>
                      <a:pt x="28297" y="36933"/>
                      <a:pt x="28398" y="36833"/>
                      <a:pt x="28465" y="36799"/>
                    </a:cubicBezTo>
                    <a:lnTo>
                      <a:pt x="28633" y="36631"/>
                    </a:lnTo>
                    <a:cubicBezTo>
                      <a:pt x="28700" y="36597"/>
                      <a:pt x="28700" y="36497"/>
                      <a:pt x="28734" y="36463"/>
                    </a:cubicBezTo>
                    <a:cubicBezTo>
                      <a:pt x="28767" y="36362"/>
                      <a:pt x="28767" y="36261"/>
                      <a:pt x="28734" y="36093"/>
                    </a:cubicBezTo>
                    <a:cubicBezTo>
                      <a:pt x="28734" y="36026"/>
                      <a:pt x="28700" y="35992"/>
                      <a:pt x="28700" y="35959"/>
                    </a:cubicBezTo>
                    <a:cubicBezTo>
                      <a:pt x="28633" y="35824"/>
                      <a:pt x="28566" y="35757"/>
                      <a:pt x="28532" y="35656"/>
                    </a:cubicBezTo>
                    <a:cubicBezTo>
                      <a:pt x="28263" y="35287"/>
                      <a:pt x="27860" y="35119"/>
                      <a:pt x="27557" y="35018"/>
                    </a:cubicBezTo>
                    <a:cubicBezTo>
                      <a:pt x="27121" y="34917"/>
                      <a:pt x="26684" y="34850"/>
                      <a:pt x="26280" y="34816"/>
                    </a:cubicBezTo>
                    <a:cubicBezTo>
                      <a:pt x="27894" y="33606"/>
                      <a:pt x="29372" y="32061"/>
                      <a:pt x="30750" y="30212"/>
                    </a:cubicBezTo>
                    <a:cubicBezTo>
                      <a:pt x="32128" y="28297"/>
                      <a:pt x="33405" y="26180"/>
                      <a:pt x="34413" y="23827"/>
                    </a:cubicBezTo>
                    <a:cubicBezTo>
                      <a:pt x="35320" y="21744"/>
                      <a:pt x="35993" y="19627"/>
                      <a:pt x="36463" y="17509"/>
                    </a:cubicBezTo>
                    <a:cubicBezTo>
                      <a:pt x="36665" y="16468"/>
                      <a:pt x="36833" y="15359"/>
                      <a:pt x="36967" y="14317"/>
                    </a:cubicBezTo>
                    <a:cubicBezTo>
                      <a:pt x="37102" y="13141"/>
                      <a:pt x="37102" y="12065"/>
                      <a:pt x="37001" y="10990"/>
                    </a:cubicBezTo>
                    <a:cubicBezTo>
                      <a:pt x="36933" y="10049"/>
                      <a:pt x="36765" y="9142"/>
                      <a:pt x="36530" y="8369"/>
                    </a:cubicBezTo>
                    <a:cubicBezTo>
                      <a:pt x="36463" y="8066"/>
                      <a:pt x="36329" y="7764"/>
                      <a:pt x="36194" y="7461"/>
                    </a:cubicBezTo>
                    <a:cubicBezTo>
                      <a:pt x="35993" y="6722"/>
                      <a:pt x="35656" y="6016"/>
                      <a:pt x="35287" y="5344"/>
                    </a:cubicBezTo>
                    <a:cubicBezTo>
                      <a:pt x="34816" y="4504"/>
                      <a:pt x="34178" y="3731"/>
                      <a:pt x="33472" y="3025"/>
                    </a:cubicBezTo>
                    <a:cubicBezTo>
                      <a:pt x="32666" y="2252"/>
                      <a:pt x="31758" y="1580"/>
                      <a:pt x="30649" y="1043"/>
                    </a:cubicBezTo>
                    <a:cubicBezTo>
                      <a:pt x="30145" y="807"/>
                      <a:pt x="29607" y="572"/>
                      <a:pt x="29103" y="370"/>
                    </a:cubicBezTo>
                    <a:cubicBezTo>
                      <a:pt x="28599" y="202"/>
                      <a:pt x="28095" y="68"/>
                      <a:pt x="27557" y="34"/>
                    </a:cubicBezTo>
                    <a:cubicBezTo>
                      <a:pt x="27121" y="34"/>
                      <a:pt x="26751" y="1"/>
                      <a:pt x="263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3867550" y="3096925"/>
                <a:ext cx="215100" cy="352025"/>
              </a:xfrm>
              <a:custGeom>
                <a:avLst/>
                <a:gdLst/>
                <a:ahLst/>
                <a:cxnLst/>
                <a:rect l="l" t="t" r="r" b="b"/>
                <a:pathLst>
                  <a:path w="8604" h="14081" extrusionOk="0">
                    <a:moveTo>
                      <a:pt x="1277" y="0"/>
                    </a:moveTo>
                    <a:cubicBezTo>
                      <a:pt x="1143" y="0"/>
                      <a:pt x="1042" y="0"/>
                      <a:pt x="941" y="34"/>
                    </a:cubicBezTo>
                    <a:cubicBezTo>
                      <a:pt x="639" y="135"/>
                      <a:pt x="336" y="336"/>
                      <a:pt x="202" y="639"/>
                    </a:cubicBezTo>
                    <a:cubicBezTo>
                      <a:pt x="34" y="907"/>
                      <a:pt x="0" y="1244"/>
                      <a:pt x="101" y="1546"/>
                    </a:cubicBezTo>
                    <a:cubicBezTo>
                      <a:pt x="168" y="1815"/>
                      <a:pt x="370" y="2151"/>
                      <a:pt x="672" y="2252"/>
                    </a:cubicBezTo>
                    <a:cubicBezTo>
                      <a:pt x="1143" y="2453"/>
                      <a:pt x="1613" y="2722"/>
                      <a:pt x="2016" y="2957"/>
                    </a:cubicBezTo>
                    <a:lnTo>
                      <a:pt x="2050" y="3025"/>
                    </a:lnTo>
                    <a:cubicBezTo>
                      <a:pt x="2453" y="3226"/>
                      <a:pt x="2856" y="3495"/>
                      <a:pt x="3327" y="3798"/>
                    </a:cubicBezTo>
                    <a:cubicBezTo>
                      <a:pt x="3965" y="4268"/>
                      <a:pt x="4537" y="4873"/>
                      <a:pt x="5074" y="5545"/>
                    </a:cubicBezTo>
                    <a:cubicBezTo>
                      <a:pt x="5679" y="6284"/>
                      <a:pt x="6183" y="7091"/>
                      <a:pt x="6520" y="7897"/>
                    </a:cubicBezTo>
                    <a:cubicBezTo>
                      <a:pt x="7024" y="9040"/>
                      <a:pt x="7360" y="10216"/>
                      <a:pt x="7528" y="11292"/>
                    </a:cubicBezTo>
                    <a:cubicBezTo>
                      <a:pt x="7629" y="12165"/>
                      <a:pt x="7629" y="12938"/>
                      <a:pt x="7561" y="13644"/>
                    </a:cubicBezTo>
                    <a:cubicBezTo>
                      <a:pt x="7528" y="13812"/>
                      <a:pt x="7729" y="14014"/>
                      <a:pt x="7897" y="14081"/>
                    </a:cubicBezTo>
                    <a:lnTo>
                      <a:pt x="7998" y="14081"/>
                    </a:lnTo>
                    <a:cubicBezTo>
                      <a:pt x="8133" y="14081"/>
                      <a:pt x="8368" y="13946"/>
                      <a:pt x="8401" y="13745"/>
                    </a:cubicBezTo>
                    <a:cubicBezTo>
                      <a:pt x="8469" y="13174"/>
                      <a:pt x="8536" y="12569"/>
                      <a:pt x="8569" y="11897"/>
                    </a:cubicBezTo>
                    <a:cubicBezTo>
                      <a:pt x="8603" y="11258"/>
                      <a:pt x="8569" y="10620"/>
                      <a:pt x="8536" y="9914"/>
                    </a:cubicBezTo>
                    <a:cubicBezTo>
                      <a:pt x="8469" y="9275"/>
                      <a:pt x="8368" y="8603"/>
                      <a:pt x="8200" y="7864"/>
                    </a:cubicBezTo>
                    <a:cubicBezTo>
                      <a:pt x="8032" y="7192"/>
                      <a:pt x="7864" y="6553"/>
                      <a:pt x="7595" y="5915"/>
                    </a:cubicBezTo>
                    <a:cubicBezTo>
                      <a:pt x="7360" y="5243"/>
                      <a:pt x="7024" y="4604"/>
                      <a:pt x="6620" y="3999"/>
                    </a:cubicBezTo>
                    <a:lnTo>
                      <a:pt x="6116" y="3226"/>
                    </a:lnTo>
                    <a:cubicBezTo>
                      <a:pt x="5881" y="2890"/>
                      <a:pt x="5579" y="2554"/>
                      <a:pt x="5276" y="2218"/>
                    </a:cubicBezTo>
                    <a:cubicBezTo>
                      <a:pt x="4839" y="1714"/>
                      <a:pt x="4268" y="1244"/>
                      <a:pt x="3562" y="840"/>
                    </a:cubicBezTo>
                    <a:cubicBezTo>
                      <a:pt x="2991" y="471"/>
                      <a:pt x="2252" y="202"/>
                      <a:pt x="1512" y="34"/>
                    </a:cubicBezTo>
                    <a:cubicBezTo>
                      <a:pt x="1479" y="0"/>
                      <a:pt x="1344" y="0"/>
                      <a:pt x="1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4040600" y="3458175"/>
                <a:ext cx="42050" cy="39525"/>
              </a:xfrm>
              <a:custGeom>
                <a:avLst/>
                <a:gdLst/>
                <a:ahLst/>
                <a:cxnLst/>
                <a:rect l="l" t="t" r="r" b="b"/>
                <a:pathLst>
                  <a:path w="1682" h="1581" extrusionOk="0">
                    <a:moveTo>
                      <a:pt x="774" y="1"/>
                    </a:moveTo>
                    <a:cubicBezTo>
                      <a:pt x="572" y="1"/>
                      <a:pt x="337" y="169"/>
                      <a:pt x="236" y="269"/>
                    </a:cubicBezTo>
                    <a:cubicBezTo>
                      <a:pt x="102" y="437"/>
                      <a:pt x="1" y="673"/>
                      <a:pt x="68" y="874"/>
                    </a:cubicBezTo>
                    <a:cubicBezTo>
                      <a:pt x="102" y="1076"/>
                      <a:pt x="169" y="1278"/>
                      <a:pt x="337" y="1412"/>
                    </a:cubicBezTo>
                    <a:cubicBezTo>
                      <a:pt x="505" y="1546"/>
                      <a:pt x="707" y="1580"/>
                      <a:pt x="942" y="1580"/>
                    </a:cubicBezTo>
                    <a:cubicBezTo>
                      <a:pt x="1143" y="1580"/>
                      <a:pt x="1345" y="1412"/>
                      <a:pt x="1479" y="1278"/>
                    </a:cubicBezTo>
                    <a:cubicBezTo>
                      <a:pt x="1614" y="1110"/>
                      <a:pt x="1681" y="908"/>
                      <a:pt x="1647" y="706"/>
                    </a:cubicBezTo>
                    <a:cubicBezTo>
                      <a:pt x="1614" y="505"/>
                      <a:pt x="1513" y="269"/>
                      <a:pt x="1345" y="169"/>
                    </a:cubicBezTo>
                    <a:cubicBezTo>
                      <a:pt x="1177" y="34"/>
                      <a:pt x="1009"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3424775" y="3469125"/>
                <a:ext cx="109250" cy="97425"/>
              </a:xfrm>
              <a:custGeom>
                <a:avLst/>
                <a:gdLst/>
                <a:ahLst/>
                <a:cxnLst/>
                <a:rect l="l" t="t" r="r" b="b"/>
                <a:pathLst>
                  <a:path w="4370" h="3897" extrusionOk="0">
                    <a:moveTo>
                      <a:pt x="2178" y="0"/>
                    </a:moveTo>
                    <a:cubicBezTo>
                      <a:pt x="1970" y="0"/>
                      <a:pt x="1757" y="32"/>
                      <a:pt x="1547" y="100"/>
                    </a:cubicBezTo>
                    <a:cubicBezTo>
                      <a:pt x="538" y="436"/>
                      <a:pt x="1" y="1545"/>
                      <a:pt x="337" y="2587"/>
                    </a:cubicBezTo>
                    <a:cubicBezTo>
                      <a:pt x="632" y="3392"/>
                      <a:pt x="1377" y="3897"/>
                      <a:pt x="2178" y="3897"/>
                    </a:cubicBezTo>
                    <a:cubicBezTo>
                      <a:pt x="2381" y="3897"/>
                      <a:pt x="2587" y="3865"/>
                      <a:pt x="2790" y="3797"/>
                    </a:cubicBezTo>
                    <a:cubicBezTo>
                      <a:pt x="3798" y="3461"/>
                      <a:pt x="4370" y="2385"/>
                      <a:pt x="4033" y="1310"/>
                    </a:cubicBezTo>
                    <a:cubicBezTo>
                      <a:pt x="3765" y="505"/>
                      <a:pt x="3004" y="0"/>
                      <a:pt x="2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3849900" y="3370825"/>
                <a:ext cx="109250" cy="97025"/>
              </a:xfrm>
              <a:custGeom>
                <a:avLst/>
                <a:gdLst/>
                <a:ahLst/>
                <a:cxnLst/>
                <a:rect l="l" t="t" r="r" b="b"/>
                <a:pathLst>
                  <a:path w="4370" h="3881" extrusionOk="0">
                    <a:moveTo>
                      <a:pt x="2178" y="0"/>
                    </a:moveTo>
                    <a:cubicBezTo>
                      <a:pt x="1969" y="0"/>
                      <a:pt x="1756" y="33"/>
                      <a:pt x="1546" y="100"/>
                    </a:cubicBezTo>
                    <a:cubicBezTo>
                      <a:pt x="538" y="436"/>
                      <a:pt x="0" y="1512"/>
                      <a:pt x="336" y="2554"/>
                    </a:cubicBezTo>
                    <a:cubicBezTo>
                      <a:pt x="609" y="3372"/>
                      <a:pt x="1370" y="3881"/>
                      <a:pt x="2222" y="3881"/>
                    </a:cubicBezTo>
                    <a:cubicBezTo>
                      <a:pt x="2419" y="3881"/>
                      <a:pt x="2621" y="3854"/>
                      <a:pt x="2823" y="3797"/>
                    </a:cubicBezTo>
                    <a:cubicBezTo>
                      <a:pt x="3831" y="3461"/>
                      <a:pt x="4369" y="2352"/>
                      <a:pt x="4033" y="1310"/>
                    </a:cubicBezTo>
                    <a:cubicBezTo>
                      <a:pt x="3765" y="505"/>
                      <a:pt x="3004" y="0"/>
                      <a:pt x="2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3597850" y="3431300"/>
                <a:ext cx="206700" cy="155450"/>
              </a:xfrm>
              <a:custGeom>
                <a:avLst/>
                <a:gdLst/>
                <a:ahLst/>
                <a:cxnLst/>
                <a:rect l="l" t="t" r="r" b="b"/>
                <a:pathLst>
                  <a:path w="8268" h="6218" extrusionOk="0">
                    <a:moveTo>
                      <a:pt x="5377" y="3999"/>
                    </a:moveTo>
                    <a:cubicBezTo>
                      <a:pt x="5512" y="3999"/>
                      <a:pt x="5680" y="3999"/>
                      <a:pt x="5781" y="4066"/>
                    </a:cubicBezTo>
                    <a:cubicBezTo>
                      <a:pt x="6016" y="4100"/>
                      <a:pt x="6184" y="4134"/>
                      <a:pt x="6352" y="4201"/>
                    </a:cubicBezTo>
                    <a:cubicBezTo>
                      <a:pt x="6520" y="4302"/>
                      <a:pt x="6621" y="4369"/>
                      <a:pt x="6789" y="4470"/>
                    </a:cubicBezTo>
                    <a:lnTo>
                      <a:pt x="6923" y="4604"/>
                    </a:lnTo>
                    <a:cubicBezTo>
                      <a:pt x="6856" y="4671"/>
                      <a:pt x="6722" y="4772"/>
                      <a:pt x="6621" y="4907"/>
                    </a:cubicBezTo>
                    <a:cubicBezTo>
                      <a:pt x="6352" y="5108"/>
                      <a:pt x="6050" y="5310"/>
                      <a:pt x="5680" y="5478"/>
                    </a:cubicBezTo>
                    <a:cubicBezTo>
                      <a:pt x="5277" y="5646"/>
                      <a:pt x="4873" y="5780"/>
                      <a:pt x="4437" y="5848"/>
                    </a:cubicBezTo>
                    <a:cubicBezTo>
                      <a:pt x="4201" y="5881"/>
                      <a:pt x="3899" y="5881"/>
                      <a:pt x="3664" y="5881"/>
                    </a:cubicBezTo>
                    <a:cubicBezTo>
                      <a:pt x="3496" y="5881"/>
                      <a:pt x="3328" y="5881"/>
                      <a:pt x="3193" y="5848"/>
                    </a:cubicBezTo>
                    <a:cubicBezTo>
                      <a:pt x="3059" y="5848"/>
                      <a:pt x="2857" y="5814"/>
                      <a:pt x="2689" y="5780"/>
                    </a:cubicBezTo>
                    <a:cubicBezTo>
                      <a:pt x="2723" y="5680"/>
                      <a:pt x="2723" y="5612"/>
                      <a:pt x="2756" y="5512"/>
                    </a:cubicBezTo>
                    <a:cubicBezTo>
                      <a:pt x="2857" y="5343"/>
                      <a:pt x="2924" y="5175"/>
                      <a:pt x="3059" y="5041"/>
                    </a:cubicBezTo>
                    <a:cubicBezTo>
                      <a:pt x="3193" y="4907"/>
                      <a:pt x="3361" y="4772"/>
                      <a:pt x="3529" y="4604"/>
                    </a:cubicBezTo>
                    <a:cubicBezTo>
                      <a:pt x="3731" y="4436"/>
                      <a:pt x="3932" y="4302"/>
                      <a:pt x="4201" y="4201"/>
                    </a:cubicBezTo>
                    <a:cubicBezTo>
                      <a:pt x="4437" y="4100"/>
                      <a:pt x="4739" y="4066"/>
                      <a:pt x="5041" y="3999"/>
                    </a:cubicBezTo>
                    <a:close/>
                    <a:moveTo>
                      <a:pt x="6755" y="0"/>
                    </a:moveTo>
                    <a:cubicBezTo>
                      <a:pt x="6634" y="61"/>
                      <a:pt x="6538" y="73"/>
                      <a:pt x="6450" y="73"/>
                    </a:cubicBezTo>
                    <a:cubicBezTo>
                      <a:pt x="6392" y="73"/>
                      <a:pt x="6339" y="67"/>
                      <a:pt x="6285" y="67"/>
                    </a:cubicBezTo>
                    <a:cubicBezTo>
                      <a:pt x="6184" y="67"/>
                      <a:pt x="6016" y="67"/>
                      <a:pt x="5814" y="101"/>
                    </a:cubicBezTo>
                    <a:cubicBezTo>
                      <a:pt x="5714" y="135"/>
                      <a:pt x="5546" y="202"/>
                      <a:pt x="5377" y="303"/>
                    </a:cubicBezTo>
                    <a:cubicBezTo>
                      <a:pt x="5209" y="403"/>
                      <a:pt x="5075" y="538"/>
                      <a:pt x="4941" y="639"/>
                    </a:cubicBezTo>
                    <a:cubicBezTo>
                      <a:pt x="4806" y="740"/>
                      <a:pt x="4739" y="874"/>
                      <a:pt x="4605" y="975"/>
                    </a:cubicBezTo>
                    <a:cubicBezTo>
                      <a:pt x="4470" y="1109"/>
                      <a:pt x="4369" y="1277"/>
                      <a:pt x="4201" y="1378"/>
                    </a:cubicBezTo>
                    <a:cubicBezTo>
                      <a:pt x="4033" y="1479"/>
                      <a:pt x="3899" y="1580"/>
                      <a:pt x="3764" y="1647"/>
                    </a:cubicBezTo>
                    <a:cubicBezTo>
                      <a:pt x="3697" y="1714"/>
                      <a:pt x="3630" y="1714"/>
                      <a:pt x="3563" y="1748"/>
                    </a:cubicBezTo>
                    <a:lnTo>
                      <a:pt x="3529" y="1748"/>
                    </a:lnTo>
                    <a:cubicBezTo>
                      <a:pt x="3193" y="1748"/>
                      <a:pt x="2891" y="1680"/>
                      <a:pt x="2689" y="1613"/>
                    </a:cubicBezTo>
                    <a:cubicBezTo>
                      <a:pt x="2521" y="1580"/>
                      <a:pt x="2353" y="1546"/>
                      <a:pt x="2118" y="1479"/>
                    </a:cubicBezTo>
                    <a:cubicBezTo>
                      <a:pt x="2050" y="1445"/>
                      <a:pt x="1950" y="1445"/>
                      <a:pt x="1882" y="1412"/>
                    </a:cubicBezTo>
                    <a:cubicBezTo>
                      <a:pt x="1748" y="1344"/>
                      <a:pt x="1614" y="1344"/>
                      <a:pt x="1513" y="1344"/>
                    </a:cubicBezTo>
                    <a:cubicBezTo>
                      <a:pt x="1244" y="1344"/>
                      <a:pt x="1042" y="1412"/>
                      <a:pt x="874" y="1479"/>
                    </a:cubicBezTo>
                    <a:cubicBezTo>
                      <a:pt x="673" y="1580"/>
                      <a:pt x="538" y="1680"/>
                      <a:pt x="370" y="1849"/>
                    </a:cubicBezTo>
                    <a:cubicBezTo>
                      <a:pt x="101" y="2117"/>
                      <a:pt x="1" y="2487"/>
                      <a:pt x="1" y="2991"/>
                    </a:cubicBezTo>
                    <a:cubicBezTo>
                      <a:pt x="1" y="3159"/>
                      <a:pt x="1" y="3361"/>
                      <a:pt x="34" y="3630"/>
                    </a:cubicBezTo>
                    <a:cubicBezTo>
                      <a:pt x="68" y="3831"/>
                      <a:pt x="101" y="4100"/>
                      <a:pt x="236" y="4268"/>
                    </a:cubicBezTo>
                    <a:cubicBezTo>
                      <a:pt x="404" y="4604"/>
                      <a:pt x="605" y="4940"/>
                      <a:pt x="908" y="5209"/>
                    </a:cubicBezTo>
                    <a:cubicBezTo>
                      <a:pt x="1177" y="5478"/>
                      <a:pt x="1446" y="5680"/>
                      <a:pt x="1849" y="5848"/>
                    </a:cubicBezTo>
                    <a:cubicBezTo>
                      <a:pt x="2387" y="6116"/>
                      <a:pt x="3025" y="6217"/>
                      <a:pt x="3731" y="6217"/>
                    </a:cubicBezTo>
                    <a:lnTo>
                      <a:pt x="4201" y="6217"/>
                    </a:lnTo>
                    <a:cubicBezTo>
                      <a:pt x="4974" y="6150"/>
                      <a:pt x="5781" y="5881"/>
                      <a:pt x="6520" y="5512"/>
                    </a:cubicBezTo>
                    <a:cubicBezTo>
                      <a:pt x="7226" y="5108"/>
                      <a:pt x="7763" y="4503"/>
                      <a:pt x="8032" y="3831"/>
                    </a:cubicBezTo>
                    <a:cubicBezTo>
                      <a:pt x="8200" y="3495"/>
                      <a:pt x="8268" y="3092"/>
                      <a:pt x="8268" y="2655"/>
                    </a:cubicBezTo>
                    <a:cubicBezTo>
                      <a:pt x="8268" y="2185"/>
                      <a:pt x="8200" y="1748"/>
                      <a:pt x="8066" y="1311"/>
                    </a:cubicBezTo>
                    <a:cubicBezTo>
                      <a:pt x="7932" y="975"/>
                      <a:pt x="7730" y="571"/>
                      <a:pt x="7293" y="269"/>
                    </a:cubicBezTo>
                    <a:cubicBezTo>
                      <a:pt x="7125" y="135"/>
                      <a:pt x="6923" y="67"/>
                      <a:pt x="6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11"/>
            <p:cNvSpPr/>
            <p:nvPr/>
          </p:nvSpPr>
          <p:spPr>
            <a:xfrm>
              <a:off x="6933975" y="1187700"/>
              <a:ext cx="115125" cy="56325"/>
            </a:xfrm>
            <a:custGeom>
              <a:avLst/>
              <a:gdLst/>
              <a:ahLst/>
              <a:cxnLst/>
              <a:rect l="l" t="t" r="r" b="b"/>
              <a:pathLst>
                <a:path w="4605" h="2253" extrusionOk="0">
                  <a:moveTo>
                    <a:pt x="3126" y="1"/>
                  </a:moveTo>
                  <a:cubicBezTo>
                    <a:pt x="2723" y="1"/>
                    <a:pt x="2320" y="68"/>
                    <a:pt x="1883" y="202"/>
                  </a:cubicBezTo>
                  <a:cubicBezTo>
                    <a:pt x="1412" y="337"/>
                    <a:pt x="1043" y="538"/>
                    <a:pt x="673" y="807"/>
                  </a:cubicBezTo>
                  <a:cubicBezTo>
                    <a:pt x="538" y="908"/>
                    <a:pt x="404" y="1042"/>
                    <a:pt x="270" y="1210"/>
                  </a:cubicBezTo>
                  <a:cubicBezTo>
                    <a:pt x="135" y="1378"/>
                    <a:pt x="68" y="1580"/>
                    <a:pt x="1" y="1815"/>
                  </a:cubicBezTo>
                  <a:cubicBezTo>
                    <a:pt x="1" y="1849"/>
                    <a:pt x="1" y="1916"/>
                    <a:pt x="68" y="1983"/>
                  </a:cubicBezTo>
                  <a:cubicBezTo>
                    <a:pt x="102" y="2017"/>
                    <a:pt x="135" y="2051"/>
                    <a:pt x="236" y="2084"/>
                  </a:cubicBezTo>
                  <a:cubicBezTo>
                    <a:pt x="270" y="2151"/>
                    <a:pt x="303" y="2151"/>
                    <a:pt x="337" y="2151"/>
                  </a:cubicBezTo>
                  <a:cubicBezTo>
                    <a:pt x="606" y="2219"/>
                    <a:pt x="908" y="2252"/>
                    <a:pt x="1211" y="2252"/>
                  </a:cubicBezTo>
                  <a:cubicBezTo>
                    <a:pt x="1345" y="2252"/>
                    <a:pt x="1547" y="2252"/>
                    <a:pt x="1681" y="2219"/>
                  </a:cubicBezTo>
                  <a:cubicBezTo>
                    <a:pt x="2185" y="2185"/>
                    <a:pt x="2689" y="2051"/>
                    <a:pt x="3227" y="1849"/>
                  </a:cubicBezTo>
                  <a:cubicBezTo>
                    <a:pt x="3429" y="1748"/>
                    <a:pt x="3630" y="1681"/>
                    <a:pt x="3832" y="1546"/>
                  </a:cubicBezTo>
                  <a:cubicBezTo>
                    <a:pt x="4101" y="1412"/>
                    <a:pt x="4269" y="1311"/>
                    <a:pt x="4437" y="1143"/>
                  </a:cubicBezTo>
                  <a:cubicBezTo>
                    <a:pt x="4571" y="1009"/>
                    <a:pt x="4605" y="841"/>
                    <a:pt x="4605" y="673"/>
                  </a:cubicBezTo>
                  <a:cubicBezTo>
                    <a:pt x="4605" y="572"/>
                    <a:pt x="4538" y="505"/>
                    <a:pt x="4470" y="471"/>
                  </a:cubicBezTo>
                  <a:cubicBezTo>
                    <a:pt x="4437" y="370"/>
                    <a:pt x="4336" y="337"/>
                    <a:pt x="4269" y="303"/>
                  </a:cubicBezTo>
                  <a:cubicBezTo>
                    <a:pt x="4168" y="236"/>
                    <a:pt x="4101" y="202"/>
                    <a:pt x="4033" y="202"/>
                  </a:cubicBezTo>
                  <a:cubicBezTo>
                    <a:pt x="3966" y="169"/>
                    <a:pt x="3832" y="169"/>
                    <a:pt x="3765" y="135"/>
                  </a:cubicBezTo>
                  <a:cubicBezTo>
                    <a:pt x="3563" y="34"/>
                    <a:pt x="3328" y="34"/>
                    <a:pt x="31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11"/>
          <p:cNvSpPr/>
          <p:nvPr/>
        </p:nvSpPr>
        <p:spPr>
          <a:xfrm>
            <a:off x="-519600" y="3814668"/>
            <a:ext cx="1994602" cy="1704648"/>
          </a:xfrm>
          <a:custGeom>
            <a:avLst/>
            <a:gdLst/>
            <a:ahLst/>
            <a:cxnLst/>
            <a:rect l="l" t="t" r="r" b="b"/>
            <a:pathLst>
              <a:path w="75862" h="64834" extrusionOk="0">
                <a:moveTo>
                  <a:pt x="27486" y="0"/>
                </a:moveTo>
                <a:cubicBezTo>
                  <a:pt x="14236" y="0"/>
                  <a:pt x="1" y="11922"/>
                  <a:pt x="4464" y="32119"/>
                </a:cubicBezTo>
                <a:cubicBezTo>
                  <a:pt x="7408" y="45427"/>
                  <a:pt x="22347" y="63271"/>
                  <a:pt x="37187" y="64723"/>
                </a:cubicBezTo>
                <a:cubicBezTo>
                  <a:pt x="37950" y="64797"/>
                  <a:pt x="38755" y="64834"/>
                  <a:pt x="39593" y="64834"/>
                </a:cubicBezTo>
                <a:cubicBezTo>
                  <a:pt x="53258" y="64834"/>
                  <a:pt x="75862" y="55139"/>
                  <a:pt x="69752" y="38346"/>
                </a:cubicBezTo>
                <a:cubicBezTo>
                  <a:pt x="65972" y="27962"/>
                  <a:pt x="54255" y="28240"/>
                  <a:pt x="46358" y="22849"/>
                </a:cubicBezTo>
                <a:cubicBezTo>
                  <a:pt x="38023" y="17180"/>
                  <a:pt x="46975" y="9660"/>
                  <a:pt x="39376" y="3872"/>
                </a:cubicBezTo>
                <a:cubicBezTo>
                  <a:pt x="35961" y="1249"/>
                  <a:pt x="31775" y="0"/>
                  <a:pt x="27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rot="-5400000">
            <a:off x="1063772" y="4507185"/>
            <a:ext cx="362472" cy="31963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rot="-2700000">
            <a:off x="8069271" y="-492718"/>
            <a:ext cx="1402437" cy="1721733"/>
          </a:xfrm>
          <a:custGeom>
            <a:avLst/>
            <a:gdLst/>
            <a:ahLst/>
            <a:cxnLst/>
            <a:rect l="l" t="t" r="r" b="b"/>
            <a:pathLst>
              <a:path w="56098" h="68870" extrusionOk="0">
                <a:moveTo>
                  <a:pt x="27540" y="1"/>
                </a:moveTo>
                <a:cubicBezTo>
                  <a:pt x="25846" y="1"/>
                  <a:pt x="24016" y="377"/>
                  <a:pt x="22022" y="1226"/>
                </a:cubicBezTo>
                <a:cubicBezTo>
                  <a:pt x="3980" y="8924"/>
                  <a:pt x="18521" y="22730"/>
                  <a:pt x="17626" y="35302"/>
                </a:cubicBezTo>
                <a:cubicBezTo>
                  <a:pt x="16950" y="44552"/>
                  <a:pt x="1" y="49286"/>
                  <a:pt x="7799" y="60247"/>
                </a:cubicBezTo>
                <a:cubicBezTo>
                  <a:pt x="12119" y="66326"/>
                  <a:pt x="17081" y="68870"/>
                  <a:pt x="22065" y="68870"/>
                </a:cubicBezTo>
                <a:cubicBezTo>
                  <a:pt x="38955" y="68870"/>
                  <a:pt x="56098" y="39657"/>
                  <a:pt x="49355" y="19766"/>
                </a:cubicBezTo>
                <a:cubicBezTo>
                  <a:pt x="42898" y="13377"/>
                  <a:pt x="37638" y="1"/>
                  <a:pt x="275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rot="-5400000">
            <a:off x="7401502" y="4010007"/>
            <a:ext cx="232192" cy="20475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rot="-5400000">
            <a:off x="7657455" y="4236950"/>
            <a:ext cx="143296" cy="12635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rot="2527600">
            <a:off x="7584927" y="496776"/>
            <a:ext cx="227865" cy="593777"/>
          </a:xfrm>
          <a:custGeom>
            <a:avLst/>
            <a:gdLst/>
            <a:ahLst/>
            <a:cxnLst/>
            <a:rect l="l" t="t" r="r" b="b"/>
            <a:pathLst>
              <a:path w="10049" h="26186" extrusionOk="0">
                <a:moveTo>
                  <a:pt x="6026" y="9334"/>
                </a:moveTo>
                <a:cubicBezTo>
                  <a:pt x="6036" y="9343"/>
                  <a:pt x="6050" y="9343"/>
                  <a:pt x="6050" y="9343"/>
                </a:cubicBezTo>
                <a:cubicBezTo>
                  <a:pt x="6042" y="9340"/>
                  <a:pt x="6034" y="9337"/>
                  <a:pt x="6026" y="9334"/>
                </a:cubicBezTo>
                <a:close/>
                <a:moveTo>
                  <a:pt x="3093" y="8839"/>
                </a:moveTo>
                <a:cubicBezTo>
                  <a:pt x="3529" y="8839"/>
                  <a:pt x="3899" y="8839"/>
                  <a:pt x="4336" y="8872"/>
                </a:cubicBezTo>
                <a:cubicBezTo>
                  <a:pt x="4899" y="8972"/>
                  <a:pt x="5494" y="9136"/>
                  <a:pt x="6026" y="9334"/>
                </a:cubicBezTo>
                <a:lnTo>
                  <a:pt x="6026" y="9334"/>
                </a:lnTo>
                <a:cubicBezTo>
                  <a:pt x="6021" y="9329"/>
                  <a:pt x="6016" y="9321"/>
                  <a:pt x="6016" y="9309"/>
                </a:cubicBezTo>
                <a:lnTo>
                  <a:pt x="6016" y="9309"/>
                </a:lnTo>
                <a:cubicBezTo>
                  <a:pt x="6016" y="9309"/>
                  <a:pt x="6050" y="9309"/>
                  <a:pt x="6050" y="9343"/>
                </a:cubicBezTo>
                <a:cubicBezTo>
                  <a:pt x="6420" y="9511"/>
                  <a:pt x="6756" y="9679"/>
                  <a:pt x="7092" y="9914"/>
                </a:cubicBezTo>
                <a:cubicBezTo>
                  <a:pt x="6554" y="10351"/>
                  <a:pt x="5983" y="10654"/>
                  <a:pt x="5344" y="10922"/>
                </a:cubicBezTo>
                <a:cubicBezTo>
                  <a:pt x="4605" y="11225"/>
                  <a:pt x="3865" y="11426"/>
                  <a:pt x="3126" y="11561"/>
                </a:cubicBezTo>
                <a:cubicBezTo>
                  <a:pt x="2925" y="11578"/>
                  <a:pt x="2731" y="11586"/>
                  <a:pt x="2542" y="11586"/>
                </a:cubicBezTo>
                <a:cubicBezTo>
                  <a:pt x="2353" y="11586"/>
                  <a:pt x="2168" y="11578"/>
                  <a:pt x="1984" y="11561"/>
                </a:cubicBezTo>
                <a:lnTo>
                  <a:pt x="1479" y="11426"/>
                </a:lnTo>
                <a:cubicBezTo>
                  <a:pt x="1379" y="11393"/>
                  <a:pt x="1345" y="11359"/>
                  <a:pt x="1244" y="11292"/>
                </a:cubicBezTo>
                <a:lnTo>
                  <a:pt x="1177" y="11225"/>
                </a:lnTo>
                <a:cubicBezTo>
                  <a:pt x="1143" y="11191"/>
                  <a:pt x="1143" y="11158"/>
                  <a:pt x="1076" y="11090"/>
                </a:cubicBezTo>
                <a:cubicBezTo>
                  <a:pt x="1076" y="11057"/>
                  <a:pt x="1043" y="11023"/>
                  <a:pt x="1043" y="10956"/>
                </a:cubicBezTo>
                <a:lnTo>
                  <a:pt x="1043" y="10721"/>
                </a:lnTo>
                <a:lnTo>
                  <a:pt x="1177" y="10217"/>
                </a:lnTo>
                <a:cubicBezTo>
                  <a:pt x="1244" y="10049"/>
                  <a:pt x="1345" y="9881"/>
                  <a:pt x="1479" y="9713"/>
                </a:cubicBezTo>
                <a:lnTo>
                  <a:pt x="1849" y="9343"/>
                </a:lnTo>
                <a:cubicBezTo>
                  <a:pt x="2017" y="9208"/>
                  <a:pt x="2185" y="9141"/>
                  <a:pt x="2353" y="9040"/>
                </a:cubicBezTo>
                <a:cubicBezTo>
                  <a:pt x="2588" y="8973"/>
                  <a:pt x="2857" y="8872"/>
                  <a:pt x="3093" y="8839"/>
                </a:cubicBezTo>
                <a:close/>
                <a:moveTo>
                  <a:pt x="6722" y="15627"/>
                </a:moveTo>
                <a:cubicBezTo>
                  <a:pt x="6722" y="15627"/>
                  <a:pt x="6756" y="15627"/>
                  <a:pt x="6756" y="15694"/>
                </a:cubicBezTo>
                <a:cubicBezTo>
                  <a:pt x="6756" y="15627"/>
                  <a:pt x="6756" y="15627"/>
                  <a:pt x="6722" y="15627"/>
                </a:cubicBezTo>
                <a:close/>
                <a:moveTo>
                  <a:pt x="2992" y="15795"/>
                </a:moveTo>
                <a:cubicBezTo>
                  <a:pt x="2958" y="15795"/>
                  <a:pt x="2958" y="15795"/>
                  <a:pt x="2891" y="15862"/>
                </a:cubicBezTo>
                <a:cubicBezTo>
                  <a:pt x="2925" y="15862"/>
                  <a:pt x="2925" y="15795"/>
                  <a:pt x="2992" y="15795"/>
                </a:cubicBezTo>
                <a:close/>
                <a:moveTo>
                  <a:pt x="4370" y="15358"/>
                </a:moveTo>
                <a:cubicBezTo>
                  <a:pt x="4874" y="15358"/>
                  <a:pt x="5344" y="15358"/>
                  <a:pt x="5815" y="15392"/>
                </a:cubicBezTo>
                <a:cubicBezTo>
                  <a:pt x="6117" y="15426"/>
                  <a:pt x="6487" y="15526"/>
                  <a:pt x="6823" y="15627"/>
                </a:cubicBezTo>
                <a:cubicBezTo>
                  <a:pt x="7024" y="15728"/>
                  <a:pt x="7260" y="15862"/>
                  <a:pt x="7428" y="16030"/>
                </a:cubicBezTo>
                <a:lnTo>
                  <a:pt x="7495" y="16064"/>
                </a:lnTo>
                <a:cubicBezTo>
                  <a:pt x="7192" y="16367"/>
                  <a:pt x="6890" y="16635"/>
                  <a:pt x="6588" y="16904"/>
                </a:cubicBezTo>
                <a:cubicBezTo>
                  <a:pt x="6184" y="17240"/>
                  <a:pt x="5714" y="17475"/>
                  <a:pt x="5210" y="17711"/>
                </a:cubicBezTo>
                <a:cubicBezTo>
                  <a:pt x="4840" y="17879"/>
                  <a:pt x="4470" y="17946"/>
                  <a:pt x="4067" y="18047"/>
                </a:cubicBezTo>
                <a:cubicBezTo>
                  <a:pt x="3916" y="18064"/>
                  <a:pt x="3773" y="18072"/>
                  <a:pt x="3626" y="18072"/>
                </a:cubicBezTo>
                <a:cubicBezTo>
                  <a:pt x="3479" y="18072"/>
                  <a:pt x="3328" y="18064"/>
                  <a:pt x="3160" y="18047"/>
                </a:cubicBezTo>
                <a:cubicBezTo>
                  <a:pt x="2891" y="17980"/>
                  <a:pt x="2656" y="17912"/>
                  <a:pt x="2387" y="17812"/>
                </a:cubicBezTo>
                <a:cubicBezTo>
                  <a:pt x="2185" y="17744"/>
                  <a:pt x="2017" y="17610"/>
                  <a:pt x="1849" y="17475"/>
                </a:cubicBezTo>
                <a:cubicBezTo>
                  <a:pt x="1782" y="17408"/>
                  <a:pt x="1681" y="17375"/>
                  <a:pt x="1647" y="17274"/>
                </a:cubicBezTo>
                <a:cubicBezTo>
                  <a:pt x="1614" y="17240"/>
                  <a:pt x="1614" y="17207"/>
                  <a:pt x="1547" y="17139"/>
                </a:cubicBezTo>
                <a:cubicBezTo>
                  <a:pt x="1547" y="17106"/>
                  <a:pt x="1513" y="17072"/>
                  <a:pt x="1513" y="17039"/>
                </a:cubicBezTo>
                <a:lnTo>
                  <a:pt x="1513" y="16938"/>
                </a:lnTo>
                <a:cubicBezTo>
                  <a:pt x="1513" y="16904"/>
                  <a:pt x="1547" y="16871"/>
                  <a:pt x="1547" y="16803"/>
                </a:cubicBezTo>
                <a:cubicBezTo>
                  <a:pt x="1614" y="16736"/>
                  <a:pt x="1647" y="16703"/>
                  <a:pt x="1681" y="16602"/>
                </a:cubicBezTo>
                <a:cubicBezTo>
                  <a:pt x="1816" y="16467"/>
                  <a:pt x="1883" y="16333"/>
                  <a:pt x="2017" y="16266"/>
                </a:cubicBezTo>
                <a:cubicBezTo>
                  <a:pt x="2252" y="16064"/>
                  <a:pt x="2555" y="15930"/>
                  <a:pt x="2857" y="15762"/>
                </a:cubicBezTo>
                <a:cubicBezTo>
                  <a:pt x="3361" y="15560"/>
                  <a:pt x="3865" y="15426"/>
                  <a:pt x="4370" y="15358"/>
                </a:cubicBezTo>
                <a:close/>
                <a:moveTo>
                  <a:pt x="4370" y="1"/>
                </a:moveTo>
                <a:cubicBezTo>
                  <a:pt x="4067" y="101"/>
                  <a:pt x="3865" y="101"/>
                  <a:pt x="3597" y="135"/>
                </a:cubicBezTo>
                <a:cubicBezTo>
                  <a:pt x="3496" y="135"/>
                  <a:pt x="3361" y="169"/>
                  <a:pt x="3294" y="269"/>
                </a:cubicBezTo>
                <a:cubicBezTo>
                  <a:pt x="3193" y="337"/>
                  <a:pt x="3160" y="471"/>
                  <a:pt x="3160" y="605"/>
                </a:cubicBezTo>
                <a:cubicBezTo>
                  <a:pt x="3160" y="740"/>
                  <a:pt x="3193" y="841"/>
                  <a:pt x="3294" y="941"/>
                </a:cubicBezTo>
                <a:cubicBezTo>
                  <a:pt x="3352" y="1000"/>
                  <a:pt x="3460" y="1083"/>
                  <a:pt x="3554" y="1083"/>
                </a:cubicBezTo>
                <a:cubicBezTo>
                  <a:pt x="3568" y="1083"/>
                  <a:pt x="3583" y="1081"/>
                  <a:pt x="3597" y="1076"/>
                </a:cubicBezTo>
                <a:cubicBezTo>
                  <a:pt x="3832" y="1042"/>
                  <a:pt x="4059" y="1026"/>
                  <a:pt x="4286" y="1026"/>
                </a:cubicBezTo>
                <a:cubicBezTo>
                  <a:pt x="4512" y="1026"/>
                  <a:pt x="4739" y="1042"/>
                  <a:pt x="4974" y="1076"/>
                </a:cubicBezTo>
                <a:cubicBezTo>
                  <a:pt x="5344" y="1110"/>
                  <a:pt x="5714" y="1244"/>
                  <a:pt x="6083" y="1345"/>
                </a:cubicBezTo>
                <a:cubicBezTo>
                  <a:pt x="6420" y="1513"/>
                  <a:pt x="6756" y="1681"/>
                  <a:pt x="7058" y="1916"/>
                </a:cubicBezTo>
                <a:cubicBezTo>
                  <a:pt x="7360" y="2151"/>
                  <a:pt x="7663" y="2454"/>
                  <a:pt x="7898" y="2756"/>
                </a:cubicBezTo>
                <a:cubicBezTo>
                  <a:pt x="8201" y="3126"/>
                  <a:pt x="8402" y="3496"/>
                  <a:pt x="8570" y="3966"/>
                </a:cubicBezTo>
                <a:cubicBezTo>
                  <a:pt x="8738" y="4436"/>
                  <a:pt x="8873" y="4873"/>
                  <a:pt x="8940" y="5377"/>
                </a:cubicBezTo>
                <a:cubicBezTo>
                  <a:pt x="9041" y="5949"/>
                  <a:pt x="9041" y="6486"/>
                  <a:pt x="8940" y="7024"/>
                </a:cubicBezTo>
                <a:cubicBezTo>
                  <a:pt x="8906" y="7394"/>
                  <a:pt x="8839" y="7730"/>
                  <a:pt x="8705" y="8066"/>
                </a:cubicBezTo>
                <a:cubicBezTo>
                  <a:pt x="8570" y="8335"/>
                  <a:pt x="8402" y="8570"/>
                  <a:pt x="8234" y="8839"/>
                </a:cubicBezTo>
                <a:cubicBezTo>
                  <a:pt x="8100" y="9007"/>
                  <a:pt x="7965" y="9141"/>
                  <a:pt x="7797" y="9309"/>
                </a:cubicBezTo>
                <a:cubicBezTo>
                  <a:pt x="7495" y="9040"/>
                  <a:pt x="7092" y="8839"/>
                  <a:pt x="6688" y="8671"/>
                </a:cubicBezTo>
                <a:cubicBezTo>
                  <a:pt x="5882" y="8301"/>
                  <a:pt x="5075" y="8032"/>
                  <a:pt x="4202" y="7965"/>
                </a:cubicBezTo>
                <a:cubicBezTo>
                  <a:pt x="4017" y="7931"/>
                  <a:pt x="3832" y="7915"/>
                  <a:pt x="3643" y="7915"/>
                </a:cubicBezTo>
                <a:cubicBezTo>
                  <a:pt x="3454" y="7915"/>
                  <a:pt x="3261" y="7931"/>
                  <a:pt x="3059" y="7965"/>
                </a:cubicBezTo>
                <a:cubicBezTo>
                  <a:pt x="2857" y="7999"/>
                  <a:pt x="2689" y="7999"/>
                  <a:pt x="2488" y="8066"/>
                </a:cubicBezTo>
                <a:cubicBezTo>
                  <a:pt x="2252" y="8133"/>
                  <a:pt x="2084" y="8200"/>
                  <a:pt x="1883" y="8301"/>
                </a:cubicBezTo>
                <a:cubicBezTo>
                  <a:pt x="1547" y="8469"/>
                  <a:pt x="1244" y="8671"/>
                  <a:pt x="975" y="8906"/>
                </a:cubicBezTo>
                <a:cubicBezTo>
                  <a:pt x="673" y="9208"/>
                  <a:pt x="471" y="9578"/>
                  <a:pt x="303" y="9981"/>
                </a:cubicBezTo>
                <a:cubicBezTo>
                  <a:pt x="68" y="10519"/>
                  <a:pt x="1" y="11090"/>
                  <a:pt x="303" y="11662"/>
                </a:cubicBezTo>
                <a:cubicBezTo>
                  <a:pt x="538" y="12099"/>
                  <a:pt x="1043" y="12367"/>
                  <a:pt x="1547" y="12435"/>
                </a:cubicBezTo>
                <a:cubicBezTo>
                  <a:pt x="1827" y="12494"/>
                  <a:pt x="2113" y="12520"/>
                  <a:pt x="2400" y="12520"/>
                </a:cubicBezTo>
                <a:cubicBezTo>
                  <a:pt x="2768" y="12520"/>
                  <a:pt x="3137" y="12477"/>
                  <a:pt x="3496" y="12401"/>
                </a:cubicBezTo>
                <a:cubicBezTo>
                  <a:pt x="4202" y="12267"/>
                  <a:pt x="4874" y="12065"/>
                  <a:pt x="5546" y="11763"/>
                </a:cubicBezTo>
                <a:cubicBezTo>
                  <a:pt x="6251" y="11494"/>
                  <a:pt x="6957" y="11090"/>
                  <a:pt x="7596" y="10654"/>
                </a:cubicBezTo>
                <a:cubicBezTo>
                  <a:pt x="7697" y="10586"/>
                  <a:pt x="7730" y="10519"/>
                  <a:pt x="7797" y="10486"/>
                </a:cubicBezTo>
                <a:cubicBezTo>
                  <a:pt x="8033" y="10654"/>
                  <a:pt x="8201" y="10855"/>
                  <a:pt x="8369" y="11057"/>
                </a:cubicBezTo>
                <a:cubicBezTo>
                  <a:pt x="8469" y="11258"/>
                  <a:pt x="8604" y="11426"/>
                  <a:pt x="8738" y="11662"/>
                </a:cubicBezTo>
                <a:cubicBezTo>
                  <a:pt x="8806" y="11863"/>
                  <a:pt x="8873" y="12099"/>
                  <a:pt x="8906" y="12334"/>
                </a:cubicBezTo>
                <a:cubicBezTo>
                  <a:pt x="8940" y="12603"/>
                  <a:pt x="8940" y="12905"/>
                  <a:pt x="8906" y="13241"/>
                </a:cubicBezTo>
                <a:cubicBezTo>
                  <a:pt x="8873" y="13611"/>
                  <a:pt x="8738" y="14014"/>
                  <a:pt x="8570" y="14384"/>
                </a:cubicBezTo>
                <a:cubicBezTo>
                  <a:pt x="8402" y="14720"/>
                  <a:pt x="8234" y="15056"/>
                  <a:pt x="8033" y="15358"/>
                </a:cubicBezTo>
                <a:lnTo>
                  <a:pt x="7932" y="15258"/>
                </a:lnTo>
                <a:cubicBezTo>
                  <a:pt x="7596" y="15022"/>
                  <a:pt x="7260" y="14854"/>
                  <a:pt x="6890" y="14686"/>
                </a:cubicBezTo>
                <a:cubicBezTo>
                  <a:pt x="6520" y="14552"/>
                  <a:pt x="6083" y="14451"/>
                  <a:pt x="5714" y="14417"/>
                </a:cubicBezTo>
                <a:cubicBezTo>
                  <a:pt x="5529" y="14401"/>
                  <a:pt x="5327" y="14392"/>
                  <a:pt x="5126" y="14392"/>
                </a:cubicBezTo>
                <a:cubicBezTo>
                  <a:pt x="4924" y="14392"/>
                  <a:pt x="4722" y="14401"/>
                  <a:pt x="4538" y="14417"/>
                </a:cubicBezTo>
                <a:cubicBezTo>
                  <a:pt x="3731" y="14518"/>
                  <a:pt x="2992" y="14720"/>
                  <a:pt x="2252" y="15056"/>
                </a:cubicBezTo>
                <a:cubicBezTo>
                  <a:pt x="1715" y="15291"/>
                  <a:pt x="1143" y="15728"/>
                  <a:pt x="807" y="16232"/>
                </a:cubicBezTo>
                <a:cubicBezTo>
                  <a:pt x="673" y="16467"/>
                  <a:pt x="538" y="16736"/>
                  <a:pt x="572" y="17039"/>
                </a:cubicBezTo>
                <a:cubicBezTo>
                  <a:pt x="572" y="17375"/>
                  <a:pt x="707" y="17644"/>
                  <a:pt x="908" y="17912"/>
                </a:cubicBezTo>
                <a:cubicBezTo>
                  <a:pt x="1143" y="18148"/>
                  <a:pt x="1412" y="18383"/>
                  <a:pt x="1715" y="18551"/>
                </a:cubicBezTo>
                <a:cubicBezTo>
                  <a:pt x="2084" y="18753"/>
                  <a:pt x="2521" y="18887"/>
                  <a:pt x="2992" y="18954"/>
                </a:cubicBezTo>
                <a:cubicBezTo>
                  <a:pt x="3193" y="18988"/>
                  <a:pt x="3429" y="18988"/>
                  <a:pt x="3664" y="18988"/>
                </a:cubicBezTo>
                <a:cubicBezTo>
                  <a:pt x="3899" y="18988"/>
                  <a:pt x="4168" y="18954"/>
                  <a:pt x="4370" y="18921"/>
                </a:cubicBezTo>
                <a:cubicBezTo>
                  <a:pt x="4840" y="18820"/>
                  <a:pt x="5243" y="18719"/>
                  <a:pt x="5680" y="18484"/>
                </a:cubicBezTo>
                <a:cubicBezTo>
                  <a:pt x="6554" y="18114"/>
                  <a:pt x="7293" y="17543"/>
                  <a:pt x="7932" y="16871"/>
                </a:cubicBezTo>
                <a:lnTo>
                  <a:pt x="8100" y="16703"/>
                </a:lnTo>
                <a:cubicBezTo>
                  <a:pt x="8369" y="17039"/>
                  <a:pt x="8570" y="17375"/>
                  <a:pt x="8738" y="17744"/>
                </a:cubicBezTo>
                <a:cubicBezTo>
                  <a:pt x="8873" y="18047"/>
                  <a:pt x="8940" y="18316"/>
                  <a:pt x="8974" y="18652"/>
                </a:cubicBezTo>
                <a:cubicBezTo>
                  <a:pt x="9041" y="18954"/>
                  <a:pt x="9041" y="19257"/>
                  <a:pt x="8974" y="19559"/>
                </a:cubicBezTo>
                <a:cubicBezTo>
                  <a:pt x="8940" y="19895"/>
                  <a:pt x="8873" y="20164"/>
                  <a:pt x="8738" y="20466"/>
                </a:cubicBezTo>
                <a:cubicBezTo>
                  <a:pt x="8570" y="20903"/>
                  <a:pt x="8301" y="21273"/>
                  <a:pt x="8066" y="21609"/>
                </a:cubicBezTo>
                <a:cubicBezTo>
                  <a:pt x="7629" y="22147"/>
                  <a:pt x="7125" y="22617"/>
                  <a:pt x="6588" y="23020"/>
                </a:cubicBezTo>
                <a:cubicBezTo>
                  <a:pt x="5755" y="23653"/>
                  <a:pt x="4857" y="24187"/>
                  <a:pt x="3892" y="24621"/>
                </a:cubicBezTo>
                <a:lnTo>
                  <a:pt x="3892" y="24621"/>
                </a:lnTo>
                <a:cubicBezTo>
                  <a:pt x="3896" y="24617"/>
                  <a:pt x="3899" y="24610"/>
                  <a:pt x="3899" y="24600"/>
                </a:cubicBezTo>
                <a:cubicBezTo>
                  <a:pt x="3865" y="24600"/>
                  <a:pt x="3865" y="24634"/>
                  <a:pt x="3832" y="24634"/>
                </a:cubicBezTo>
                <a:cubicBezTo>
                  <a:pt x="3193" y="24869"/>
                  <a:pt x="2555" y="25104"/>
                  <a:pt x="1916" y="25272"/>
                </a:cubicBezTo>
                <a:cubicBezTo>
                  <a:pt x="1681" y="25306"/>
                  <a:pt x="1547" y="25608"/>
                  <a:pt x="1580" y="25843"/>
                </a:cubicBezTo>
                <a:cubicBezTo>
                  <a:pt x="1669" y="26079"/>
                  <a:pt x="1860" y="26186"/>
                  <a:pt x="2088" y="26186"/>
                </a:cubicBezTo>
                <a:cubicBezTo>
                  <a:pt x="2119" y="26186"/>
                  <a:pt x="2152" y="26184"/>
                  <a:pt x="2185" y="26179"/>
                </a:cubicBezTo>
                <a:cubicBezTo>
                  <a:pt x="3059" y="25978"/>
                  <a:pt x="3899" y="25675"/>
                  <a:pt x="4739" y="25306"/>
                </a:cubicBezTo>
                <a:cubicBezTo>
                  <a:pt x="5613" y="24869"/>
                  <a:pt x="6453" y="24365"/>
                  <a:pt x="7260" y="23760"/>
                </a:cubicBezTo>
                <a:cubicBezTo>
                  <a:pt x="8705" y="22651"/>
                  <a:pt x="9948" y="21071"/>
                  <a:pt x="9982" y="19156"/>
                </a:cubicBezTo>
                <a:cubicBezTo>
                  <a:pt x="9982" y="18148"/>
                  <a:pt x="9612" y="17240"/>
                  <a:pt x="9074" y="16400"/>
                </a:cubicBezTo>
                <a:cubicBezTo>
                  <a:pt x="8974" y="16266"/>
                  <a:pt x="8873" y="16131"/>
                  <a:pt x="8772" y="15963"/>
                </a:cubicBezTo>
                <a:cubicBezTo>
                  <a:pt x="9108" y="15526"/>
                  <a:pt x="9377" y="15022"/>
                  <a:pt x="9578" y="14518"/>
                </a:cubicBezTo>
                <a:cubicBezTo>
                  <a:pt x="9915" y="13678"/>
                  <a:pt x="9982" y="12771"/>
                  <a:pt x="9814" y="11897"/>
                </a:cubicBezTo>
                <a:cubicBezTo>
                  <a:pt x="9646" y="11158"/>
                  <a:pt x="9242" y="10519"/>
                  <a:pt x="8738" y="9981"/>
                </a:cubicBezTo>
                <a:lnTo>
                  <a:pt x="8570" y="9813"/>
                </a:lnTo>
                <a:cubicBezTo>
                  <a:pt x="8806" y="9545"/>
                  <a:pt x="9041" y="9242"/>
                  <a:pt x="9242" y="8973"/>
                </a:cubicBezTo>
                <a:cubicBezTo>
                  <a:pt x="9444" y="8671"/>
                  <a:pt x="9578" y="8335"/>
                  <a:pt x="9713" y="7999"/>
                </a:cubicBezTo>
                <a:cubicBezTo>
                  <a:pt x="9780" y="7797"/>
                  <a:pt x="9780" y="7562"/>
                  <a:pt x="9814" y="7394"/>
                </a:cubicBezTo>
                <a:lnTo>
                  <a:pt x="9948" y="6520"/>
                </a:lnTo>
                <a:cubicBezTo>
                  <a:pt x="10049" y="5478"/>
                  <a:pt x="9814" y="4436"/>
                  <a:pt x="9410" y="3462"/>
                </a:cubicBezTo>
                <a:cubicBezTo>
                  <a:pt x="8940" y="2353"/>
                  <a:pt x="8201" y="1446"/>
                  <a:pt x="7192" y="807"/>
                </a:cubicBezTo>
                <a:cubicBezTo>
                  <a:pt x="6352" y="269"/>
                  <a:pt x="5344" y="1"/>
                  <a:pt x="4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rot="2871926">
            <a:off x="1206990" y="3928112"/>
            <a:ext cx="215958" cy="603648"/>
          </a:xfrm>
          <a:custGeom>
            <a:avLst/>
            <a:gdLst/>
            <a:ahLst/>
            <a:cxnLst/>
            <a:rect l="l" t="t" r="r" b="b"/>
            <a:pathLst>
              <a:path w="8638" h="24145" extrusionOk="0">
                <a:moveTo>
                  <a:pt x="4604" y="2353"/>
                </a:moveTo>
                <a:lnTo>
                  <a:pt x="4537" y="2420"/>
                </a:lnTo>
                <a:cubicBezTo>
                  <a:pt x="4537" y="2420"/>
                  <a:pt x="4604" y="2420"/>
                  <a:pt x="4604" y="2353"/>
                </a:cubicBezTo>
                <a:close/>
                <a:moveTo>
                  <a:pt x="2823" y="4134"/>
                </a:moveTo>
                <a:lnTo>
                  <a:pt x="2823" y="4134"/>
                </a:lnTo>
                <a:cubicBezTo>
                  <a:pt x="2823" y="4134"/>
                  <a:pt x="2790" y="4167"/>
                  <a:pt x="2790" y="4201"/>
                </a:cubicBezTo>
                <a:lnTo>
                  <a:pt x="2790" y="4201"/>
                </a:lnTo>
                <a:cubicBezTo>
                  <a:pt x="2790" y="4168"/>
                  <a:pt x="2823" y="4168"/>
                  <a:pt x="2823" y="4134"/>
                </a:cubicBezTo>
                <a:close/>
                <a:moveTo>
                  <a:pt x="1580" y="6218"/>
                </a:moveTo>
                <a:lnTo>
                  <a:pt x="1580" y="6218"/>
                </a:lnTo>
                <a:cubicBezTo>
                  <a:pt x="1580" y="6218"/>
                  <a:pt x="1580" y="6246"/>
                  <a:pt x="1561" y="6266"/>
                </a:cubicBezTo>
                <a:lnTo>
                  <a:pt x="1561" y="6266"/>
                </a:lnTo>
                <a:cubicBezTo>
                  <a:pt x="1572" y="6256"/>
                  <a:pt x="1580" y="6241"/>
                  <a:pt x="1580" y="6218"/>
                </a:cubicBezTo>
                <a:close/>
                <a:moveTo>
                  <a:pt x="1561" y="6266"/>
                </a:moveTo>
                <a:cubicBezTo>
                  <a:pt x="1541" y="6285"/>
                  <a:pt x="1513" y="6285"/>
                  <a:pt x="1513" y="6285"/>
                </a:cubicBezTo>
                <a:cubicBezTo>
                  <a:pt x="1536" y="6285"/>
                  <a:pt x="1551" y="6277"/>
                  <a:pt x="1561" y="6266"/>
                </a:cubicBezTo>
                <a:close/>
                <a:moveTo>
                  <a:pt x="5445" y="8536"/>
                </a:moveTo>
                <a:cubicBezTo>
                  <a:pt x="5478" y="8570"/>
                  <a:pt x="5613" y="8570"/>
                  <a:pt x="5680" y="8570"/>
                </a:cubicBezTo>
                <a:cubicBezTo>
                  <a:pt x="5781" y="8570"/>
                  <a:pt x="5814" y="8637"/>
                  <a:pt x="5881" y="8637"/>
                </a:cubicBezTo>
                <a:cubicBezTo>
                  <a:pt x="5949" y="8671"/>
                  <a:pt x="5982" y="8671"/>
                  <a:pt x="6049" y="8704"/>
                </a:cubicBezTo>
                <a:cubicBezTo>
                  <a:pt x="6117" y="8738"/>
                  <a:pt x="6184" y="8805"/>
                  <a:pt x="6217" y="8872"/>
                </a:cubicBezTo>
                <a:lnTo>
                  <a:pt x="6352" y="9141"/>
                </a:lnTo>
                <a:cubicBezTo>
                  <a:pt x="6386" y="9242"/>
                  <a:pt x="6453" y="9377"/>
                  <a:pt x="6453" y="9511"/>
                </a:cubicBezTo>
                <a:lnTo>
                  <a:pt x="6453" y="9981"/>
                </a:lnTo>
                <a:cubicBezTo>
                  <a:pt x="6386" y="10149"/>
                  <a:pt x="6352" y="10318"/>
                  <a:pt x="6318" y="10418"/>
                </a:cubicBezTo>
                <a:cubicBezTo>
                  <a:pt x="6217" y="10553"/>
                  <a:pt x="6184" y="10687"/>
                  <a:pt x="6117" y="10822"/>
                </a:cubicBezTo>
                <a:lnTo>
                  <a:pt x="5848" y="11057"/>
                </a:lnTo>
                <a:cubicBezTo>
                  <a:pt x="5713" y="11158"/>
                  <a:pt x="5613" y="11225"/>
                  <a:pt x="5478" y="11258"/>
                </a:cubicBezTo>
                <a:cubicBezTo>
                  <a:pt x="5310" y="11326"/>
                  <a:pt x="5142" y="11359"/>
                  <a:pt x="5008" y="11393"/>
                </a:cubicBezTo>
                <a:cubicBezTo>
                  <a:pt x="4890" y="11410"/>
                  <a:pt x="4764" y="11418"/>
                  <a:pt x="4630" y="11418"/>
                </a:cubicBezTo>
                <a:cubicBezTo>
                  <a:pt x="4495" y="11418"/>
                  <a:pt x="4352" y="11410"/>
                  <a:pt x="4201" y="11393"/>
                </a:cubicBezTo>
                <a:cubicBezTo>
                  <a:pt x="3798" y="11359"/>
                  <a:pt x="3428" y="11225"/>
                  <a:pt x="3025" y="11057"/>
                </a:cubicBezTo>
                <a:cubicBezTo>
                  <a:pt x="2857" y="10990"/>
                  <a:pt x="2756" y="10922"/>
                  <a:pt x="2622" y="10855"/>
                </a:cubicBezTo>
                <a:cubicBezTo>
                  <a:pt x="2689" y="10654"/>
                  <a:pt x="2823" y="10486"/>
                  <a:pt x="2958" y="10318"/>
                </a:cubicBezTo>
                <a:cubicBezTo>
                  <a:pt x="3126" y="10082"/>
                  <a:pt x="3294" y="9914"/>
                  <a:pt x="3462" y="9746"/>
                </a:cubicBezTo>
                <a:cubicBezTo>
                  <a:pt x="3663" y="9545"/>
                  <a:pt x="3865" y="9343"/>
                  <a:pt x="4134" y="9175"/>
                </a:cubicBezTo>
                <a:cubicBezTo>
                  <a:pt x="4369" y="8973"/>
                  <a:pt x="4672" y="8805"/>
                  <a:pt x="4974" y="8671"/>
                </a:cubicBezTo>
                <a:cubicBezTo>
                  <a:pt x="5109" y="8637"/>
                  <a:pt x="5277" y="8570"/>
                  <a:pt x="5445" y="8536"/>
                </a:cubicBezTo>
                <a:close/>
                <a:moveTo>
                  <a:pt x="5243" y="15090"/>
                </a:moveTo>
                <a:cubicBezTo>
                  <a:pt x="5445" y="15123"/>
                  <a:pt x="5646" y="15123"/>
                  <a:pt x="5814" y="15123"/>
                </a:cubicBezTo>
                <a:cubicBezTo>
                  <a:pt x="5881" y="15123"/>
                  <a:pt x="6016" y="15190"/>
                  <a:pt x="6117" y="15224"/>
                </a:cubicBezTo>
                <a:cubicBezTo>
                  <a:pt x="6150" y="15224"/>
                  <a:pt x="6184" y="15258"/>
                  <a:pt x="6217" y="15258"/>
                </a:cubicBezTo>
                <a:cubicBezTo>
                  <a:pt x="6217" y="15291"/>
                  <a:pt x="6184" y="15358"/>
                  <a:pt x="6150" y="15392"/>
                </a:cubicBezTo>
                <a:lnTo>
                  <a:pt x="5881" y="15627"/>
                </a:lnTo>
                <a:cubicBezTo>
                  <a:pt x="5579" y="15862"/>
                  <a:pt x="5243" y="16064"/>
                  <a:pt x="4873" y="16199"/>
                </a:cubicBezTo>
                <a:cubicBezTo>
                  <a:pt x="4571" y="16299"/>
                  <a:pt x="4336" y="16400"/>
                  <a:pt x="4033" y="16434"/>
                </a:cubicBezTo>
                <a:lnTo>
                  <a:pt x="3529" y="16434"/>
                </a:lnTo>
                <a:cubicBezTo>
                  <a:pt x="3462" y="16434"/>
                  <a:pt x="3361" y="16400"/>
                  <a:pt x="3227" y="16367"/>
                </a:cubicBezTo>
                <a:cubicBezTo>
                  <a:pt x="3227" y="16299"/>
                  <a:pt x="3294" y="16299"/>
                  <a:pt x="3294" y="16266"/>
                </a:cubicBezTo>
                <a:cubicBezTo>
                  <a:pt x="3462" y="16064"/>
                  <a:pt x="3630" y="15896"/>
                  <a:pt x="3831" y="15728"/>
                </a:cubicBezTo>
                <a:cubicBezTo>
                  <a:pt x="4033" y="15560"/>
                  <a:pt x="4302" y="15426"/>
                  <a:pt x="4537" y="15291"/>
                </a:cubicBezTo>
                <a:cubicBezTo>
                  <a:pt x="4739" y="15224"/>
                  <a:pt x="5008" y="15123"/>
                  <a:pt x="5243" y="15090"/>
                </a:cubicBezTo>
                <a:close/>
                <a:moveTo>
                  <a:pt x="4235" y="22416"/>
                </a:moveTo>
                <a:lnTo>
                  <a:pt x="4302" y="22449"/>
                </a:lnTo>
                <a:cubicBezTo>
                  <a:pt x="4302" y="22449"/>
                  <a:pt x="4235" y="22449"/>
                  <a:pt x="4235" y="22416"/>
                </a:cubicBezTo>
                <a:close/>
                <a:moveTo>
                  <a:pt x="7663" y="1"/>
                </a:moveTo>
                <a:cubicBezTo>
                  <a:pt x="7058" y="34"/>
                  <a:pt x="6352" y="236"/>
                  <a:pt x="5781" y="471"/>
                </a:cubicBezTo>
                <a:cubicBezTo>
                  <a:pt x="4873" y="841"/>
                  <a:pt x="4100" y="1345"/>
                  <a:pt x="3361" y="1983"/>
                </a:cubicBezTo>
                <a:cubicBezTo>
                  <a:pt x="2655" y="2622"/>
                  <a:pt x="2017" y="3361"/>
                  <a:pt x="1479" y="4168"/>
                </a:cubicBezTo>
                <a:cubicBezTo>
                  <a:pt x="975" y="4941"/>
                  <a:pt x="538" y="5781"/>
                  <a:pt x="303" y="6654"/>
                </a:cubicBezTo>
                <a:cubicBezTo>
                  <a:pt x="168" y="7058"/>
                  <a:pt x="101" y="7495"/>
                  <a:pt x="34" y="7965"/>
                </a:cubicBezTo>
                <a:cubicBezTo>
                  <a:pt x="0" y="8368"/>
                  <a:pt x="34" y="8805"/>
                  <a:pt x="101" y="9209"/>
                </a:cubicBezTo>
                <a:cubicBezTo>
                  <a:pt x="202" y="10015"/>
                  <a:pt x="639" y="10721"/>
                  <a:pt x="1244" y="11258"/>
                </a:cubicBezTo>
                <a:cubicBezTo>
                  <a:pt x="975" y="12031"/>
                  <a:pt x="841" y="12872"/>
                  <a:pt x="841" y="13644"/>
                </a:cubicBezTo>
                <a:cubicBezTo>
                  <a:pt x="841" y="14485"/>
                  <a:pt x="1009" y="15291"/>
                  <a:pt x="1412" y="16064"/>
                </a:cubicBezTo>
                <a:cubicBezTo>
                  <a:pt x="1513" y="16266"/>
                  <a:pt x="1647" y="16467"/>
                  <a:pt x="1815" y="16669"/>
                </a:cubicBezTo>
                <a:cubicBezTo>
                  <a:pt x="1345" y="17744"/>
                  <a:pt x="1311" y="18954"/>
                  <a:pt x="1580" y="20097"/>
                </a:cubicBezTo>
                <a:cubicBezTo>
                  <a:pt x="1681" y="20668"/>
                  <a:pt x="1950" y="21273"/>
                  <a:pt x="2286" y="21777"/>
                </a:cubicBezTo>
                <a:cubicBezTo>
                  <a:pt x="2622" y="22281"/>
                  <a:pt x="3025" y="22785"/>
                  <a:pt x="3495" y="23155"/>
                </a:cubicBezTo>
                <a:cubicBezTo>
                  <a:pt x="4033" y="23592"/>
                  <a:pt x="4638" y="23928"/>
                  <a:pt x="5277" y="24129"/>
                </a:cubicBezTo>
                <a:cubicBezTo>
                  <a:pt x="5317" y="24139"/>
                  <a:pt x="5358" y="24144"/>
                  <a:pt x="5398" y="24144"/>
                </a:cubicBezTo>
                <a:cubicBezTo>
                  <a:pt x="5631" y="24144"/>
                  <a:pt x="5863" y="23989"/>
                  <a:pt x="5949" y="23760"/>
                </a:cubicBezTo>
                <a:cubicBezTo>
                  <a:pt x="6016" y="23457"/>
                  <a:pt x="5848" y="23188"/>
                  <a:pt x="5545" y="23088"/>
                </a:cubicBezTo>
                <a:cubicBezTo>
                  <a:pt x="5445" y="23020"/>
                  <a:pt x="5344" y="22987"/>
                  <a:pt x="5209" y="22953"/>
                </a:cubicBezTo>
                <a:cubicBezTo>
                  <a:pt x="4873" y="22785"/>
                  <a:pt x="4537" y="22617"/>
                  <a:pt x="4268" y="22416"/>
                </a:cubicBezTo>
                <a:cubicBezTo>
                  <a:pt x="4204" y="22416"/>
                  <a:pt x="4201" y="22416"/>
                  <a:pt x="4201" y="22356"/>
                </a:cubicBezTo>
                <a:lnTo>
                  <a:pt x="4201" y="22356"/>
                </a:lnTo>
                <a:cubicBezTo>
                  <a:pt x="4224" y="22376"/>
                  <a:pt x="4246" y="22396"/>
                  <a:pt x="4268" y="22416"/>
                </a:cubicBezTo>
                <a:lnTo>
                  <a:pt x="4201" y="22348"/>
                </a:lnTo>
                <a:lnTo>
                  <a:pt x="4201" y="22348"/>
                </a:lnTo>
                <a:cubicBezTo>
                  <a:pt x="4201" y="22351"/>
                  <a:pt x="4201" y="22354"/>
                  <a:pt x="4201" y="22356"/>
                </a:cubicBezTo>
                <a:lnTo>
                  <a:pt x="4201" y="22356"/>
                </a:lnTo>
                <a:cubicBezTo>
                  <a:pt x="3922" y="22111"/>
                  <a:pt x="3649" y="21889"/>
                  <a:pt x="3462" y="21609"/>
                </a:cubicBezTo>
                <a:cubicBezTo>
                  <a:pt x="3193" y="21273"/>
                  <a:pt x="3025" y="20937"/>
                  <a:pt x="2857" y="20601"/>
                </a:cubicBezTo>
                <a:cubicBezTo>
                  <a:pt x="2689" y="20231"/>
                  <a:pt x="2622" y="19794"/>
                  <a:pt x="2521" y="19425"/>
                </a:cubicBezTo>
                <a:cubicBezTo>
                  <a:pt x="2487" y="19055"/>
                  <a:pt x="2487" y="18618"/>
                  <a:pt x="2521" y="18248"/>
                </a:cubicBezTo>
                <a:cubicBezTo>
                  <a:pt x="2588" y="17946"/>
                  <a:pt x="2655" y="17644"/>
                  <a:pt x="2756" y="17375"/>
                </a:cubicBezTo>
                <a:cubicBezTo>
                  <a:pt x="2857" y="17408"/>
                  <a:pt x="2991" y="17442"/>
                  <a:pt x="3092" y="17476"/>
                </a:cubicBezTo>
                <a:cubicBezTo>
                  <a:pt x="3315" y="17542"/>
                  <a:pt x="3544" y="17571"/>
                  <a:pt x="3775" y="17571"/>
                </a:cubicBezTo>
                <a:cubicBezTo>
                  <a:pt x="4483" y="17571"/>
                  <a:pt x="5206" y="17293"/>
                  <a:pt x="5814" y="16938"/>
                </a:cubicBezTo>
                <a:cubicBezTo>
                  <a:pt x="6184" y="16736"/>
                  <a:pt x="6554" y="16467"/>
                  <a:pt x="6856" y="16165"/>
                </a:cubicBezTo>
                <a:cubicBezTo>
                  <a:pt x="7125" y="15930"/>
                  <a:pt x="7293" y="15627"/>
                  <a:pt x="7293" y="15258"/>
                </a:cubicBezTo>
                <a:cubicBezTo>
                  <a:pt x="7293" y="14585"/>
                  <a:pt x="6654" y="14216"/>
                  <a:pt x="6117" y="14081"/>
                </a:cubicBezTo>
                <a:cubicBezTo>
                  <a:pt x="5935" y="14050"/>
                  <a:pt x="5756" y="14035"/>
                  <a:pt x="5578" y="14035"/>
                </a:cubicBezTo>
                <a:cubicBezTo>
                  <a:pt x="4997" y="14035"/>
                  <a:pt x="4431" y="14194"/>
                  <a:pt x="3865" y="14451"/>
                </a:cubicBezTo>
                <a:cubicBezTo>
                  <a:pt x="3294" y="14753"/>
                  <a:pt x="2790" y="15157"/>
                  <a:pt x="2420" y="15661"/>
                </a:cubicBezTo>
                <a:cubicBezTo>
                  <a:pt x="2319" y="15560"/>
                  <a:pt x="2286" y="15459"/>
                  <a:pt x="2252" y="15325"/>
                </a:cubicBezTo>
                <a:cubicBezTo>
                  <a:pt x="2118" y="15056"/>
                  <a:pt x="2017" y="14720"/>
                  <a:pt x="1983" y="14384"/>
                </a:cubicBezTo>
                <a:cubicBezTo>
                  <a:pt x="1916" y="13812"/>
                  <a:pt x="1916" y="13308"/>
                  <a:pt x="1983" y="12771"/>
                </a:cubicBezTo>
                <a:cubicBezTo>
                  <a:pt x="2017" y="12468"/>
                  <a:pt x="2084" y="12199"/>
                  <a:pt x="2151" y="11897"/>
                </a:cubicBezTo>
                <a:lnTo>
                  <a:pt x="2420" y="12031"/>
                </a:lnTo>
                <a:cubicBezTo>
                  <a:pt x="2857" y="12233"/>
                  <a:pt x="3327" y="12401"/>
                  <a:pt x="3798" y="12435"/>
                </a:cubicBezTo>
                <a:cubicBezTo>
                  <a:pt x="4001" y="12490"/>
                  <a:pt x="4225" y="12515"/>
                  <a:pt x="4447" y="12515"/>
                </a:cubicBezTo>
                <a:cubicBezTo>
                  <a:pt x="4628" y="12515"/>
                  <a:pt x="4808" y="12498"/>
                  <a:pt x="4974" y="12468"/>
                </a:cubicBezTo>
                <a:cubicBezTo>
                  <a:pt x="5344" y="12435"/>
                  <a:pt x="5680" y="12367"/>
                  <a:pt x="6016" y="12199"/>
                </a:cubicBezTo>
                <a:cubicBezTo>
                  <a:pt x="6520" y="11931"/>
                  <a:pt x="6990" y="11460"/>
                  <a:pt x="7192" y="10922"/>
                </a:cubicBezTo>
                <a:cubicBezTo>
                  <a:pt x="7226" y="10788"/>
                  <a:pt x="7326" y="10620"/>
                  <a:pt x="7360" y="10519"/>
                </a:cubicBezTo>
                <a:cubicBezTo>
                  <a:pt x="7394" y="10351"/>
                  <a:pt x="7461" y="10183"/>
                  <a:pt x="7461" y="10015"/>
                </a:cubicBezTo>
                <a:cubicBezTo>
                  <a:pt x="7495" y="9713"/>
                  <a:pt x="7461" y="9444"/>
                  <a:pt x="7394" y="9209"/>
                </a:cubicBezTo>
                <a:cubicBezTo>
                  <a:pt x="7360" y="8940"/>
                  <a:pt x="7293" y="8704"/>
                  <a:pt x="7158" y="8503"/>
                </a:cubicBezTo>
                <a:cubicBezTo>
                  <a:pt x="7024" y="8234"/>
                  <a:pt x="6822" y="8032"/>
                  <a:pt x="6621" y="7864"/>
                </a:cubicBezTo>
                <a:cubicBezTo>
                  <a:pt x="6311" y="7621"/>
                  <a:pt x="5927" y="7508"/>
                  <a:pt x="5538" y="7508"/>
                </a:cubicBezTo>
                <a:cubicBezTo>
                  <a:pt x="5337" y="7508"/>
                  <a:pt x="5135" y="7538"/>
                  <a:pt x="4940" y="7595"/>
                </a:cubicBezTo>
                <a:cubicBezTo>
                  <a:pt x="4537" y="7696"/>
                  <a:pt x="4201" y="7864"/>
                  <a:pt x="3932" y="8032"/>
                </a:cubicBezTo>
                <a:cubicBezTo>
                  <a:pt x="3495" y="8268"/>
                  <a:pt x="3126" y="8604"/>
                  <a:pt x="2790" y="8906"/>
                </a:cubicBezTo>
                <a:cubicBezTo>
                  <a:pt x="2454" y="9242"/>
                  <a:pt x="2118" y="9612"/>
                  <a:pt x="1815" y="10015"/>
                </a:cubicBezTo>
                <a:cubicBezTo>
                  <a:pt x="1782" y="10082"/>
                  <a:pt x="1748" y="10149"/>
                  <a:pt x="1681" y="10217"/>
                </a:cubicBezTo>
                <a:lnTo>
                  <a:pt x="1614" y="10149"/>
                </a:lnTo>
                <a:cubicBezTo>
                  <a:pt x="1479" y="9981"/>
                  <a:pt x="1345" y="9746"/>
                  <a:pt x="1277" y="9578"/>
                </a:cubicBezTo>
                <a:cubicBezTo>
                  <a:pt x="1177" y="9343"/>
                  <a:pt x="1109" y="9074"/>
                  <a:pt x="1076" y="8839"/>
                </a:cubicBezTo>
                <a:cubicBezTo>
                  <a:pt x="1009" y="8503"/>
                  <a:pt x="1009" y="8133"/>
                  <a:pt x="1076" y="7763"/>
                </a:cubicBezTo>
                <a:cubicBezTo>
                  <a:pt x="1143" y="7226"/>
                  <a:pt x="1311" y="6688"/>
                  <a:pt x="1513" y="6184"/>
                </a:cubicBezTo>
                <a:cubicBezTo>
                  <a:pt x="1849" y="5478"/>
                  <a:pt x="2252" y="4806"/>
                  <a:pt x="2689" y="4168"/>
                </a:cubicBezTo>
                <a:cubicBezTo>
                  <a:pt x="3193" y="3496"/>
                  <a:pt x="3798" y="2891"/>
                  <a:pt x="4470" y="2387"/>
                </a:cubicBezTo>
                <a:cubicBezTo>
                  <a:pt x="4974" y="2017"/>
                  <a:pt x="5478" y="1714"/>
                  <a:pt x="6016" y="1479"/>
                </a:cubicBezTo>
                <a:cubicBezTo>
                  <a:pt x="6386" y="1311"/>
                  <a:pt x="6822" y="1210"/>
                  <a:pt x="7192" y="1143"/>
                </a:cubicBezTo>
                <a:cubicBezTo>
                  <a:pt x="7343" y="1126"/>
                  <a:pt x="7495" y="1118"/>
                  <a:pt x="7642" y="1118"/>
                </a:cubicBezTo>
                <a:cubicBezTo>
                  <a:pt x="7789" y="1118"/>
                  <a:pt x="7931" y="1126"/>
                  <a:pt x="8066" y="1143"/>
                </a:cubicBezTo>
                <a:cubicBezTo>
                  <a:pt x="8200" y="1143"/>
                  <a:pt x="8368" y="1042"/>
                  <a:pt x="8469" y="975"/>
                </a:cubicBezTo>
                <a:cubicBezTo>
                  <a:pt x="8536" y="874"/>
                  <a:pt x="8637" y="706"/>
                  <a:pt x="8637" y="605"/>
                </a:cubicBezTo>
                <a:cubicBezTo>
                  <a:pt x="8637" y="471"/>
                  <a:pt x="8570" y="303"/>
                  <a:pt x="8469" y="236"/>
                </a:cubicBezTo>
                <a:cubicBezTo>
                  <a:pt x="8335" y="101"/>
                  <a:pt x="8234" y="101"/>
                  <a:pt x="8066" y="68"/>
                </a:cubicBezTo>
                <a:cubicBezTo>
                  <a:pt x="7965" y="68"/>
                  <a:pt x="7797" y="1"/>
                  <a:pt x="7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11"/>
          <p:cNvGrpSpPr/>
          <p:nvPr/>
        </p:nvGrpSpPr>
        <p:grpSpPr>
          <a:xfrm>
            <a:off x="225700" y="217225"/>
            <a:ext cx="1036750" cy="512500"/>
            <a:chOff x="4028850" y="4567175"/>
            <a:chExt cx="1036750" cy="512500"/>
          </a:xfrm>
        </p:grpSpPr>
        <p:sp>
          <p:nvSpPr>
            <p:cNvPr id="216" name="Google Shape;216;p11"/>
            <p:cNvSpPr/>
            <p:nvPr/>
          </p:nvSpPr>
          <p:spPr>
            <a:xfrm>
              <a:off x="4028850" y="4567175"/>
              <a:ext cx="1035925" cy="512500"/>
            </a:xfrm>
            <a:custGeom>
              <a:avLst/>
              <a:gdLst/>
              <a:ahLst/>
              <a:cxnLst/>
              <a:rect l="l" t="t" r="r" b="b"/>
              <a:pathLst>
                <a:path w="41437" h="20500" extrusionOk="0">
                  <a:moveTo>
                    <a:pt x="16266" y="0"/>
                  </a:moveTo>
                  <a:cubicBezTo>
                    <a:pt x="15997" y="0"/>
                    <a:pt x="15728" y="0"/>
                    <a:pt x="15425" y="34"/>
                  </a:cubicBezTo>
                  <a:cubicBezTo>
                    <a:pt x="14753" y="67"/>
                    <a:pt x="14081" y="202"/>
                    <a:pt x="13409" y="336"/>
                  </a:cubicBezTo>
                  <a:cubicBezTo>
                    <a:pt x="12804" y="504"/>
                    <a:pt x="12166" y="706"/>
                    <a:pt x="11493" y="975"/>
                  </a:cubicBezTo>
                  <a:cubicBezTo>
                    <a:pt x="10889" y="1210"/>
                    <a:pt x="10317" y="1546"/>
                    <a:pt x="9746" y="1916"/>
                  </a:cubicBezTo>
                  <a:cubicBezTo>
                    <a:pt x="9208" y="2319"/>
                    <a:pt x="8704" y="2722"/>
                    <a:pt x="8200" y="3260"/>
                  </a:cubicBezTo>
                  <a:cubicBezTo>
                    <a:pt x="7158" y="4402"/>
                    <a:pt x="6453" y="5679"/>
                    <a:pt x="6150" y="6956"/>
                  </a:cubicBezTo>
                  <a:cubicBezTo>
                    <a:pt x="5982" y="7595"/>
                    <a:pt x="5982" y="8267"/>
                    <a:pt x="6083" y="8939"/>
                  </a:cubicBezTo>
                  <a:cubicBezTo>
                    <a:pt x="6150" y="9578"/>
                    <a:pt x="6352" y="10250"/>
                    <a:pt x="6688" y="10888"/>
                  </a:cubicBezTo>
                  <a:cubicBezTo>
                    <a:pt x="6789" y="11090"/>
                    <a:pt x="6923" y="11258"/>
                    <a:pt x="7024" y="11460"/>
                  </a:cubicBezTo>
                  <a:cubicBezTo>
                    <a:pt x="6923" y="11392"/>
                    <a:pt x="6755" y="11325"/>
                    <a:pt x="6486" y="11258"/>
                  </a:cubicBezTo>
                  <a:cubicBezTo>
                    <a:pt x="6150" y="11157"/>
                    <a:pt x="5781" y="11124"/>
                    <a:pt x="5444" y="11124"/>
                  </a:cubicBezTo>
                  <a:cubicBezTo>
                    <a:pt x="5243" y="11124"/>
                    <a:pt x="4974" y="11124"/>
                    <a:pt x="4739" y="11157"/>
                  </a:cubicBezTo>
                  <a:cubicBezTo>
                    <a:pt x="3563" y="11325"/>
                    <a:pt x="2454" y="11896"/>
                    <a:pt x="1546" y="12669"/>
                  </a:cubicBezTo>
                  <a:cubicBezTo>
                    <a:pt x="1109" y="13073"/>
                    <a:pt x="740" y="13577"/>
                    <a:pt x="471" y="14081"/>
                  </a:cubicBezTo>
                  <a:cubicBezTo>
                    <a:pt x="236" y="14585"/>
                    <a:pt x="68" y="15156"/>
                    <a:pt x="0" y="15761"/>
                  </a:cubicBezTo>
                  <a:cubicBezTo>
                    <a:pt x="0" y="16030"/>
                    <a:pt x="0" y="16366"/>
                    <a:pt x="68" y="16769"/>
                  </a:cubicBezTo>
                  <a:cubicBezTo>
                    <a:pt x="101" y="17139"/>
                    <a:pt x="202" y="17475"/>
                    <a:pt x="269" y="17811"/>
                  </a:cubicBezTo>
                  <a:cubicBezTo>
                    <a:pt x="437" y="18450"/>
                    <a:pt x="773" y="19021"/>
                    <a:pt x="1177" y="19559"/>
                  </a:cubicBezTo>
                  <a:cubicBezTo>
                    <a:pt x="1445" y="19895"/>
                    <a:pt x="1748" y="20197"/>
                    <a:pt x="2084" y="20466"/>
                  </a:cubicBezTo>
                  <a:lnTo>
                    <a:pt x="7293" y="20466"/>
                  </a:lnTo>
                  <a:cubicBezTo>
                    <a:pt x="14417" y="20466"/>
                    <a:pt x="21508" y="20500"/>
                    <a:pt x="28666" y="20500"/>
                  </a:cubicBezTo>
                  <a:lnTo>
                    <a:pt x="40764" y="20500"/>
                  </a:lnTo>
                  <a:cubicBezTo>
                    <a:pt x="40899" y="20365"/>
                    <a:pt x="40966" y="20298"/>
                    <a:pt x="40999" y="20163"/>
                  </a:cubicBezTo>
                  <a:cubicBezTo>
                    <a:pt x="41167" y="19861"/>
                    <a:pt x="41302" y="19525"/>
                    <a:pt x="41335" y="19155"/>
                  </a:cubicBezTo>
                  <a:cubicBezTo>
                    <a:pt x="41436" y="18618"/>
                    <a:pt x="41403" y="18046"/>
                    <a:pt x="41235" y="17542"/>
                  </a:cubicBezTo>
                  <a:cubicBezTo>
                    <a:pt x="41100" y="17105"/>
                    <a:pt x="40899" y="16635"/>
                    <a:pt x="40562" y="16265"/>
                  </a:cubicBezTo>
                  <a:cubicBezTo>
                    <a:pt x="40294" y="15929"/>
                    <a:pt x="39924" y="15593"/>
                    <a:pt x="39487" y="15257"/>
                  </a:cubicBezTo>
                  <a:cubicBezTo>
                    <a:pt x="38748" y="14753"/>
                    <a:pt x="37773" y="14350"/>
                    <a:pt x="36631" y="14148"/>
                  </a:cubicBezTo>
                  <a:cubicBezTo>
                    <a:pt x="36093" y="14014"/>
                    <a:pt x="35522" y="13980"/>
                    <a:pt x="34917" y="13980"/>
                  </a:cubicBezTo>
                  <a:cubicBezTo>
                    <a:pt x="34681" y="13980"/>
                    <a:pt x="34379" y="13980"/>
                    <a:pt x="34110" y="14014"/>
                  </a:cubicBezTo>
                  <a:cubicBezTo>
                    <a:pt x="34278" y="13846"/>
                    <a:pt x="34413" y="13644"/>
                    <a:pt x="34547" y="13342"/>
                  </a:cubicBezTo>
                  <a:cubicBezTo>
                    <a:pt x="34614" y="13140"/>
                    <a:pt x="34715" y="12905"/>
                    <a:pt x="34782" y="12569"/>
                  </a:cubicBezTo>
                  <a:cubicBezTo>
                    <a:pt x="34850" y="12266"/>
                    <a:pt x="34850" y="11964"/>
                    <a:pt x="34782" y="11628"/>
                  </a:cubicBezTo>
                  <a:cubicBezTo>
                    <a:pt x="34749" y="11392"/>
                    <a:pt x="34715" y="11090"/>
                    <a:pt x="34581" y="10787"/>
                  </a:cubicBezTo>
                  <a:cubicBezTo>
                    <a:pt x="34446" y="10485"/>
                    <a:pt x="34278" y="10216"/>
                    <a:pt x="34177" y="9981"/>
                  </a:cubicBezTo>
                  <a:cubicBezTo>
                    <a:pt x="33875" y="9477"/>
                    <a:pt x="33404" y="9040"/>
                    <a:pt x="32867" y="8637"/>
                  </a:cubicBezTo>
                  <a:cubicBezTo>
                    <a:pt x="32396" y="8301"/>
                    <a:pt x="31825" y="8065"/>
                    <a:pt x="31220" y="7897"/>
                  </a:cubicBezTo>
                  <a:cubicBezTo>
                    <a:pt x="30850" y="7797"/>
                    <a:pt x="30481" y="7763"/>
                    <a:pt x="30145" y="7763"/>
                  </a:cubicBezTo>
                  <a:cubicBezTo>
                    <a:pt x="29909" y="7763"/>
                    <a:pt x="29674" y="7763"/>
                    <a:pt x="29405" y="7797"/>
                  </a:cubicBezTo>
                  <a:cubicBezTo>
                    <a:pt x="29137" y="7864"/>
                    <a:pt x="28868" y="7931"/>
                    <a:pt x="28532" y="8065"/>
                  </a:cubicBezTo>
                  <a:cubicBezTo>
                    <a:pt x="28229" y="8200"/>
                    <a:pt x="27960" y="8368"/>
                    <a:pt x="27691" y="8603"/>
                  </a:cubicBezTo>
                  <a:cubicBezTo>
                    <a:pt x="27389" y="8906"/>
                    <a:pt x="27154" y="9242"/>
                    <a:pt x="26952" y="9578"/>
                  </a:cubicBezTo>
                  <a:lnTo>
                    <a:pt x="26818" y="9746"/>
                  </a:lnTo>
                  <a:cubicBezTo>
                    <a:pt x="26818" y="9712"/>
                    <a:pt x="26717" y="9611"/>
                    <a:pt x="26683" y="9578"/>
                  </a:cubicBezTo>
                  <a:cubicBezTo>
                    <a:pt x="26482" y="9410"/>
                    <a:pt x="26280" y="9275"/>
                    <a:pt x="26011" y="9208"/>
                  </a:cubicBezTo>
                  <a:cubicBezTo>
                    <a:pt x="25877" y="9141"/>
                    <a:pt x="25709" y="9141"/>
                    <a:pt x="25608" y="9141"/>
                  </a:cubicBezTo>
                  <a:cubicBezTo>
                    <a:pt x="25474" y="9141"/>
                    <a:pt x="25373" y="9141"/>
                    <a:pt x="25272" y="9208"/>
                  </a:cubicBezTo>
                  <a:lnTo>
                    <a:pt x="25171" y="9242"/>
                  </a:lnTo>
                  <a:cubicBezTo>
                    <a:pt x="25272" y="8805"/>
                    <a:pt x="25272" y="8368"/>
                    <a:pt x="25272" y="7897"/>
                  </a:cubicBezTo>
                  <a:cubicBezTo>
                    <a:pt x="25272" y="7225"/>
                    <a:pt x="25137" y="6553"/>
                    <a:pt x="24936" y="5881"/>
                  </a:cubicBezTo>
                  <a:cubicBezTo>
                    <a:pt x="24533" y="4570"/>
                    <a:pt x="23827" y="3361"/>
                    <a:pt x="22852" y="2386"/>
                  </a:cubicBezTo>
                  <a:cubicBezTo>
                    <a:pt x="21978" y="1512"/>
                    <a:pt x="20802" y="840"/>
                    <a:pt x="19424" y="403"/>
                  </a:cubicBezTo>
                  <a:cubicBezTo>
                    <a:pt x="18820" y="235"/>
                    <a:pt x="18215" y="134"/>
                    <a:pt x="17442" y="34"/>
                  </a:cubicBezTo>
                  <a:cubicBezTo>
                    <a:pt x="17072" y="34"/>
                    <a:pt x="16669" y="0"/>
                    <a:pt x="16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4028850" y="4567175"/>
              <a:ext cx="1036750" cy="512500"/>
            </a:xfrm>
            <a:custGeom>
              <a:avLst/>
              <a:gdLst/>
              <a:ahLst/>
              <a:cxnLst/>
              <a:rect l="l" t="t" r="r" b="b"/>
              <a:pathLst>
                <a:path w="41470" h="20500" extrusionOk="0">
                  <a:moveTo>
                    <a:pt x="14787" y="0"/>
                  </a:moveTo>
                  <a:cubicBezTo>
                    <a:pt x="14384" y="134"/>
                    <a:pt x="13880" y="202"/>
                    <a:pt x="13409" y="336"/>
                  </a:cubicBezTo>
                  <a:cubicBezTo>
                    <a:pt x="12804" y="504"/>
                    <a:pt x="12166" y="706"/>
                    <a:pt x="11493" y="975"/>
                  </a:cubicBezTo>
                  <a:cubicBezTo>
                    <a:pt x="10889" y="1210"/>
                    <a:pt x="10317" y="1546"/>
                    <a:pt x="9746" y="1916"/>
                  </a:cubicBezTo>
                  <a:cubicBezTo>
                    <a:pt x="9208" y="2252"/>
                    <a:pt x="8704" y="2722"/>
                    <a:pt x="8200" y="3260"/>
                  </a:cubicBezTo>
                  <a:cubicBezTo>
                    <a:pt x="7158" y="4402"/>
                    <a:pt x="6453" y="5679"/>
                    <a:pt x="6150" y="6956"/>
                  </a:cubicBezTo>
                  <a:cubicBezTo>
                    <a:pt x="5982" y="7595"/>
                    <a:pt x="5982" y="8267"/>
                    <a:pt x="6083" y="8939"/>
                  </a:cubicBezTo>
                  <a:cubicBezTo>
                    <a:pt x="6150" y="9578"/>
                    <a:pt x="6352" y="10250"/>
                    <a:pt x="6688" y="10888"/>
                  </a:cubicBezTo>
                  <a:cubicBezTo>
                    <a:pt x="6789" y="11056"/>
                    <a:pt x="6923" y="11258"/>
                    <a:pt x="7024" y="11460"/>
                  </a:cubicBezTo>
                  <a:cubicBezTo>
                    <a:pt x="6923" y="11392"/>
                    <a:pt x="6789" y="11292"/>
                    <a:pt x="6486" y="11258"/>
                  </a:cubicBezTo>
                  <a:cubicBezTo>
                    <a:pt x="6150" y="11157"/>
                    <a:pt x="5781" y="11124"/>
                    <a:pt x="5444" y="11124"/>
                  </a:cubicBezTo>
                  <a:cubicBezTo>
                    <a:pt x="5243" y="11124"/>
                    <a:pt x="5008" y="11124"/>
                    <a:pt x="4739" y="11157"/>
                  </a:cubicBezTo>
                  <a:cubicBezTo>
                    <a:pt x="3563" y="11325"/>
                    <a:pt x="2420" y="11896"/>
                    <a:pt x="1546" y="12669"/>
                  </a:cubicBezTo>
                  <a:cubicBezTo>
                    <a:pt x="1109" y="13073"/>
                    <a:pt x="740" y="13577"/>
                    <a:pt x="471" y="14081"/>
                  </a:cubicBezTo>
                  <a:cubicBezTo>
                    <a:pt x="236" y="14619"/>
                    <a:pt x="68" y="15156"/>
                    <a:pt x="0" y="15761"/>
                  </a:cubicBezTo>
                  <a:cubicBezTo>
                    <a:pt x="0" y="16030"/>
                    <a:pt x="0" y="16366"/>
                    <a:pt x="68" y="16769"/>
                  </a:cubicBezTo>
                  <a:cubicBezTo>
                    <a:pt x="101" y="17139"/>
                    <a:pt x="202" y="17475"/>
                    <a:pt x="269" y="17811"/>
                  </a:cubicBezTo>
                  <a:cubicBezTo>
                    <a:pt x="437" y="18450"/>
                    <a:pt x="773" y="19021"/>
                    <a:pt x="1177" y="19559"/>
                  </a:cubicBezTo>
                  <a:cubicBezTo>
                    <a:pt x="1445" y="19895"/>
                    <a:pt x="1748" y="20197"/>
                    <a:pt x="2084" y="20466"/>
                  </a:cubicBezTo>
                  <a:lnTo>
                    <a:pt x="7293" y="20466"/>
                  </a:lnTo>
                  <a:cubicBezTo>
                    <a:pt x="14417" y="20466"/>
                    <a:pt x="21575" y="20500"/>
                    <a:pt x="28666" y="20500"/>
                  </a:cubicBezTo>
                  <a:lnTo>
                    <a:pt x="40764" y="20500"/>
                  </a:lnTo>
                  <a:cubicBezTo>
                    <a:pt x="40899" y="20365"/>
                    <a:pt x="40966" y="20298"/>
                    <a:pt x="41067" y="20163"/>
                  </a:cubicBezTo>
                  <a:cubicBezTo>
                    <a:pt x="41235" y="19895"/>
                    <a:pt x="41335" y="19559"/>
                    <a:pt x="41403" y="19155"/>
                  </a:cubicBezTo>
                  <a:cubicBezTo>
                    <a:pt x="41470" y="18618"/>
                    <a:pt x="41436" y="18046"/>
                    <a:pt x="41268" y="17542"/>
                  </a:cubicBezTo>
                  <a:cubicBezTo>
                    <a:pt x="41134" y="17105"/>
                    <a:pt x="40932" y="16635"/>
                    <a:pt x="40596" y="16265"/>
                  </a:cubicBezTo>
                  <a:cubicBezTo>
                    <a:pt x="40327" y="15929"/>
                    <a:pt x="39958" y="15593"/>
                    <a:pt x="39487" y="15257"/>
                  </a:cubicBezTo>
                  <a:cubicBezTo>
                    <a:pt x="38949" y="14854"/>
                    <a:pt x="38244" y="14518"/>
                    <a:pt x="37471" y="14316"/>
                  </a:cubicBezTo>
                  <a:cubicBezTo>
                    <a:pt x="37236" y="14787"/>
                    <a:pt x="36899" y="15190"/>
                    <a:pt x="36563" y="15593"/>
                  </a:cubicBezTo>
                  <a:cubicBezTo>
                    <a:pt x="36227" y="15996"/>
                    <a:pt x="35858" y="16366"/>
                    <a:pt x="35421" y="16702"/>
                  </a:cubicBezTo>
                  <a:cubicBezTo>
                    <a:pt x="35118" y="16971"/>
                    <a:pt x="34782" y="17206"/>
                    <a:pt x="34446" y="17475"/>
                  </a:cubicBezTo>
                  <a:cubicBezTo>
                    <a:pt x="33001" y="18483"/>
                    <a:pt x="31254" y="19122"/>
                    <a:pt x="29540" y="19458"/>
                  </a:cubicBezTo>
                  <a:cubicBezTo>
                    <a:pt x="28229" y="19693"/>
                    <a:pt x="26885" y="19861"/>
                    <a:pt x="25541" y="19895"/>
                  </a:cubicBezTo>
                  <a:cubicBezTo>
                    <a:pt x="25165" y="19913"/>
                    <a:pt x="24787" y="19922"/>
                    <a:pt x="24408" y="19922"/>
                  </a:cubicBezTo>
                  <a:cubicBezTo>
                    <a:pt x="23430" y="19922"/>
                    <a:pt x="22443" y="19866"/>
                    <a:pt x="21474" y="19794"/>
                  </a:cubicBezTo>
                  <a:cubicBezTo>
                    <a:pt x="20231" y="19659"/>
                    <a:pt x="18954" y="19491"/>
                    <a:pt x="17711" y="19223"/>
                  </a:cubicBezTo>
                  <a:cubicBezTo>
                    <a:pt x="16602" y="19021"/>
                    <a:pt x="15560" y="18819"/>
                    <a:pt x="14518" y="18450"/>
                  </a:cubicBezTo>
                  <a:cubicBezTo>
                    <a:pt x="14014" y="18282"/>
                    <a:pt x="13443" y="18046"/>
                    <a:pt x="13006" y="17777"/>
                  </a:cubicBezTo>
                  <a:cubicBezTo>
                    <a:pt x="12535" y="17509"/>
                    <a:pt x="12065" y="17206"/>
                    <a:pt x="11662" y="16870"/>
                  </a:cubicBezTo>
                  <a:cubicBezTo>
                    <a:pt x="11426" y="16702"/>
                    <a:pt x="11225" y="16500"/>
                    <a:pt x="11057" y="16299"/>
                  </a:cubicBezTo>
                  <a:cubicBezTo>
                    <a:pt x="10889" y="16131"/>
                    <a:pt x="10754" y="15929"/>
                    <a:pt x="10653" y="15694"/>
                  </a:cubicBezTo>
                  <a:cubicBezTo>
                    <a:pt x="10385" y="15291"/>
                    <a:pt x="10250" y="14787"/>
                    <a:pt x="10216" y="14282"/>
                  </a:cubicBezTo>
                  <a:lnTo>
                    <a:pt x="10216" y="13812"/>
                  </a:lnTo>
                  <a:cubicBezTo>
                    <a:pt x="10216" y="13678"/>
                    <a:pt x="10250" y="13510"/>
                    <a:pt x="10250" y="13409"/>
                  </a:cubicBezTo>
                  <a:cubicBezTo>
                    <a:pt x="10317" y="13106"/>
                    <a:pt x="10385" y="12837"/>
                    <a:pt x="10519" y="12569"/>
                  </a:cubicBezTo>
                  <a:cubicBezTo>
                    <a:pt x="10754" y="12065"/>
                    <a:pt x="11157" y="11594"/>
                    <a:pt x="11594" y="11258"/>
                  </a:cubicBezTo>
                  <a:cubicBezTo>
                    <a:pt x="11863" y="11090"/>
                    <a:pt x="12098" y="10922"/>
                    <a:pt x="12367" y="10787"/>
                  </a:cubicBezTo>
                  <a:cubicBezTo>
                    <a:pt x="12602" y="10653"/>
                    <a:pt x="12871" y="10586"/>
                    <a:pt x="13174" y="10485"/>
                  </a:cubicBezTo>
                  <a:cubicBezTo>
                    <a:pt x="13443" y="10418"/>
                    <a:pt x="13779" y="10317"/>
                    <a:pt x="14081" y="10283"/>
                  </a:cubicBezTo>
                  <a:cubicBezTo>
                    <a:pt x="14216" y="10250"/>
                    <a:pt x="14384" y="10250"/>
                    <a:pt x="14518" y="10250"/>
                  </a:cubicBezTo>
                  <a:cubicBezTo>
                    <a:pt x="14115" y="9947"/>
                    <a:pt x="13779" y="9645"/>
                    <a:pt x="13543" y="9275"/>
                  </a:cubicBezTo>
                  <a:cubicBezTo>
                    <a:pt x="13207" y="8872"/>
                    <a:pt x="12939" y="8401"/>
                    <a:pt x="12737" y="7897"/>
                  </a:cubicBezTo>
                  <a:cubicBezTo>
                    <a:pt x="12670" y="7629"/>
                    <a:pt x="12569" y="7393"/>
                    <a:pt x="12502" y="7091"/>
                  </a:cubicBezTo>
                  <a:lnTo>
                    <a:pt x="12367" y="6352"/>
                  </a:lnTo>
                  <a:cubicBezTo>
                    <a:pt x="12334" y="5780"/>
                    <a:pt x="12334" y="5243"/>
                    <a:pt x="12367" y="4738"/>
                  </a:cubicBezTo>
                  <a:cubicBezTo>
                    <a:pt x="12502" y="3831"/>
                    <a:pt x="12737" y="2890"/>
                    <a:pt x="13174" y="2084"/>
                  </a:cubicBezTo>
                  <a:cubicBezTo>
                    <a:pt x="13375" y="1680"/>
                    <a:pt x="13611" y="1311"/>
                    <a:pt x="13913" y="907"/>
                  </a:cubicBezTo>
                  <a:cubicBezTo>
                    <a:pt x="14182" y="571"/>
                    <a:pt x="14451" y="303"/>
                    <a:pt x="14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4391800" y="4604125"/>
              <a:ext cx="218450" cy="168900"/>
            </a:xfrm>
            <a:custGeom>
              <a:avLst/>
              <a:gdLst/>
              <a:ahLst/>
              <a:cxnLst/>
              <a:rect l="l" t="t" r="r" b="b"/>
              <a:pathLst>
                <a:path w="8738" h="6756" extrusionOk="0">
                  <a:moveTo>
                    <a:pt x="3397" y="1057"/>
                  </a:moveTo>
                  <a:cubicBezTo>
                    <a:pt x="3405" y="1076"/>
                    <a:pt x="3428" y="1076"/>
                    <a:pt x="3428" y="1076"/>
                  </a:cubicBezTo>
                  <a:cubicBezTo>
                    <a:pt x="3428" y="1074"/>
                    <a:pt x="3428" y="1072"/>
                    <a:pt x="3427" y="1070"/>
                  </a:cubicBezTo>
                  <a:lnTo>
                    <a:pt x="3427" y="1070"/>
                  </a:lnTo>
                  <a:cubicBezTo>
                    <a:pt x="3417" y="1066"/>
                    <a:pt x="3407" y="1061"/>
                    <a:pt x="3397" y="1057"/>
                  </a:cubicBezTo>
                  <a:close/>
                  <a:moveTo>
                    <a:pt x="1882" y="1"/>
                  </a:moveTo>
                  <a:cubicBezTo>
                    <a:pt x="1378" y="34"/>
                    <a:pt x="840" y="102"/>
                    <a:pt x="302" y="270"/>
                  </a:cubicBezTo>
                  <a:cubicBezTo>
                    <a:pt x="134" y="337"/>
                    <a:pt x="0" y="505"/>
                    <a:pt x="34" y="706"/>
                  </a:cubicBezTo>
                  <a:cubicBezTo>
                    <a:pt x="61" y="844"/>
                    <a:pt x="224" y="959"/>
                    <a:pt x="375" y="959"/>
                  </a:cubicBezTo>
                  <a:cubicBezTo>
                    <a:pt x="408" y="959"/>
                    <a:pt x="440" y="954"/>
                    <a:pt x="470" y="942"/>
                  </a:cubicBezTo>
                  <a:cubicBezTo>
                    <a:pt x="706" y="874"/>
                    <a:pt x="941" y="774"/>
                    <a:pt x="1243" y="740"/>
                  </a:cubicBezTo>
                  <a:cubicBezTo>
                    <a:pt x="1411" y="723"/>
                    <a:pt x="1571" y="715"/>
                    <a:pt x="1731" y="715"/>
                  </a:cubicBezTo>
                  <a:cubicBezTo>
                    <a:pt x="1890" y="715"/>
                    <a:pt x="2050" y="723"/>
                    <a:pt x="2218" y="740"/>
                  </a:cubicBezTo>
                  <a:cubicBezTo>
                    <a:pt x="2588" y="774"/>
                    <a:pt x="2991" y="908"/>
                    <a:pt x="3361" y="1042"/>
                  </a:cubicBezTo>
                  <a:cubicBezTo>
                    <a:pt x="3373" y="1047"/>
                    <a:pt x="3385" y="1052"/>
                    <a:pt x="3397" y="1057"/>
                  </a:cubicBezTo>
                  <a:lnTo>
                    <a:pt x="3397" y="1057"/>
                  </a:lnTo>
                  <a:cubicBezTo>
                    <a:pt x="3395" y="1053"/>
                    <a:pt x="3394" y="1048"/>
                    <a:pt x="3394" y="1042"/>
                  </a:cubicBezTo>
                  <a:lnTo>
                    <a:pt x="3394" y="1042"/>
                  </a:lnTo>
                  <a:cubicBezTo>
                    <a:pt x="3394" y="1042"/>
                    <a:pt x="3424" y="1043"/>
                    <a:pt x="3427" y="1070"/>
                  </a:cubicBezTo>
                  <a:lnTo>
                    <a:pt x="3427" y="1070"/>
                  </a:lnTo>
                  <a:cubicBezTo>
                    <a:pt x="3904" y="1271"/>
                    <a:pt x="4321" y="1562"/>
                    <a:pt x="4738" y="1883"/>
                  </a:cubicBezTo>
                  <a:cubicBezTo>
                    <a:pt x="5243" y="2286"/>
                    <a:pt x="5713" y="2756"/>
                    <a:pt x="6116" y="3260"/>
                  </a:cubicBezTo>
                  <a:cubicBezTo>
                    <a:pt x="6620" y="3933"/>
                    <a:pt x="7091" y="4638"/>
                    <a:pt x="7393" y="5411"/>
                  </a:cubicBezTo>
                  <a:cubicBezTo>
                    <a:pt x="7528" y="5714"/>
                    <a:pt x="7629" y="6050"/>
                    <a:pt x="7662" y="6386"/>
                  </a:cubicBezTo>
                  <a:cubicBezTo>
                    <a:pt x="7729" y="6621"/>
                    <a:pt x="7965" y="6755"/>
                    <a:pt x="8166" y="6755"/>
                  </a:cubicBezTo>
                  <a:cubicBezTo>
                    <a:pt x="8469" y="6755"/>
                    <a:pt x="8738" y="6487"/>
                    <a:pt x="8738" y="6218"/>
                  </a:cubicBezTo>
                  <a:cubicBezTo>
                    <a:pt x="8670" y="5747"/>
                    <a:pt x="8637" y="5310"/>
                    <a:pt x="8502" y="4907"/>
                  </a:cubicBezTo>
                  <a:cubicBezTo>
                    <a:pt x="8401" y="4437"/>
                    <a:pt x="8133" y="3933"/>
                    <a:pt x="7897" y="3529"/>
                  </a:cubicBezTo>
                  <a:cubicBezTo>
                    <a:pt x="7629" y="3059"/>
                    <a:pt x="7292" y="2689"/>
                    <a:pt x="6923" y="2286"/>
                  </a:cubicBezTo>
                  <a:cubicBezTo>
                    <a:pt x="6553" y="1916"/>
                    <a:pt x="6150" y="1580"/>
                    <a:pt x="5747" y="1278"/>
                  </a:cubicBezTo>
                  <a:cubicBezTo>
                    <a:pt x="4940" y="740"/>
                    <a:pt x="4033" y="337"/>
                    <a:pt x="3058" y="102"/>
                  </a:cubicBezTo>
                  <a:cubicBezTo>
                    <a:pt x="2688" y="34"/>
                    <a:pt x="2285"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4758100" y="4797575"/>
              <a:ext cx="105025" cy="119125"/>
            </a:xfrm>
            <a:custGeom>
              <a:avLst/>
              <a:gdLst/>
              <a:ahLst/>
              <a:cxnLst/>
              <a:rect l="l" t="t" r="r" b="b"/>
              <a:pathLst>
                <a:path w="4201" h="4765" extrusionOk="0">
                  <a:moveTo>
                    <a:pt x="433" y="0"/>
                  </a:moveTo>
                  <a:cubicBezTo>
                    <a:pt x="378" y="0"/>
                    <a:pt x="336" y="9"/>
                    <a:pt x="303" y="26"/>
                  </a:cubicBezTo>
                  <a:cubicBezTo>
                    <a:pt x="202" y="26"/>
                    <a:pt x="168" y="59"/>
                    <a:pt x="101" y="93"/>
                  </a:cubicBezTo>
                  <a:cubicBezTo>
                    <a:pt x="34" y="160"/>
                    <a:pt x="0" y="227"/>
                    <a:pt x="0" y="328"/>
                  </a:cubicBezTo>
                  <a:cubicBezTo>
                    <a:pt x="0" y="429"/>
                    <a:pt x="135" y="597"/>
                    <a:pt x="303" y="597"/>
                  </a:cubicBezTo>
                  <a:lnTo>
                    <a:pt x="840" y="597"/>
                  </a:lnTo>
                  <a:cubicBezTo>
                    <a:pt x="1008" y="664"/>
                    <a:pt x="1210" y="698"/>
                    <a:pt x="1378" y="731"/>
                  </a:cubicBezTo>
                  <a:cubicBezTo>
                    <a:pt x="1546" y="832"/>
                    <a:pt x="1680" y="899"/>
                    <a:pt x="1815" y="1000"/>
                  </a:cubicBezTo>
                  <a:cubicBezTo>
                    <a:pt x="1983" y="1101"/>
                    <a:pt x="2151" y="1269"/>
                    <a:pt x="2319" y="1504"/>
                  </a:cubicBezTo>
                  <a:cubicBezTo>
                    <a:pt x="2487" y="1740"/>
                    <a:pt x="2655" y="2008"/>
                    <a:pt x="2789" y="2277"/>
                  </a:cubicBezTo>
                  <a:cubicBezTo>
                    <a:pt x="2890" y="2647"/>
                    <a:pt x="3025" y="3050"/>
                    <a:pt x="3058" y="3420"/>
                  </a:cubicBezTo>
                  <a:cubicBezTo>
                    <a:pt x="3125" y="3722"/>
                    <a:pt x="3125" y="3991"/>
                    <a:pt x="3058" y="4294"/>
                  </a:cubicBezTo>
                  <a:cubicBezTo>
                    <a:pt x="3058" y="4428"/>
                    <a:pt x="3125" y="4562"/>
                    <a:pt x="3193" y="4630"/>
                  </a:cubicBezTo>
                  <a:cubicBezTo>
                    <a:pt x="3294" y="4730"/>
                    <a:pt x="3394" y="4764"/>
                    <a:pt x="3529" y="4764"/>
                  </a:cubicBezTo>
                  <a:cubicBezTo>
                    <a:pt x="3663" y="4764"/>
                    <a:pt x="3798" y="4730"/>
                    <a:pt x="3865" y="4630"/>
                  </a:cubicBezTo>
                  <a:cubicBezTo>
                    <a:pt x="3966" y="4562"/>
                    <a:pt x="3999" y="4428"/>
                    <a:pt x="3999" y="4294"/>
                  </a:cubicBezTo>
                  <a:cubicBezTo>
                    <a:pt x="4201" y="2344"/>
                    <a:pt x="2722" y="26"/>
                    <a:pt x="639" y="26"/>
                  </a:cubicBezTo>
                  <a:cubicBezTo>
                    <a:pt x="555" y="9"/>
                    <a:pt x="487"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1"/>
          <p:cNvGrpSpPr/>
          <p:nvPr/>
        </p:nvGrpSpPr>
        <p:grpSpPr>
          <a:xfrm>
            <a:off x="1017725" y="1155388"/>
            <a:ext cx="1363600" cy="754475"/>
            <a:chOff x="3068550" y="1094025"/>
            <a:chExt cx="1363600" cy="754475"/>
          </a:xfrm>
        </p:grpSpPr>
        <p:sp>
          <p:nvSpPr>
            <p:cNvPr id="221" name="Google Shape;221;p11"/>
            <p:cNvSpPr/>
            <p:nvPr/>
          </p:nvSpPr>
          <p:spPr>
            <a:xfrm>
              <a:off x="3070250" y="1094025"/>
              <a:ext cx="1361900" cy="754475"/>
            </a:xfrm>
            <a:custGeom>
              <a:avLst/>
              <a:gdLst/>
              <a:ahLst/>
              <a:cxnLst/>
              <a:rect l="l" t="t" r="r" b="b"/>
              <a:pathLst>
                <a:path w="54476" h="30179" extrusionOk="0">
                  <a:moveTo>
                    <a:pt x="41234" y="18114"/>
                  </a:moveTo>
                  <a:cubicBezTo>
                    <a:pt x="42579" y="18114"/>
                    <a:pt x="43620" y="19189"/>
                    <a:pt x="43654" y="20500"/>
                  </a:cubicBezTo>
                  <a:cubicBezTo>
                    <a:pt x="43654" y="21138"/>
                    <a:pt x="43419" y="21777"/>
                    <a:pt x="42948" y="22214"/>
                  </a:cubicBezTo>
                  <a:cubicBezTo>
                    <a:pt x="42478" y="22684"/>
                    <a:pt x="41907" y="22953"/>
                    <a:pt x="41234" y="22953"/>
                  </a:cubicBezTo>
                  <a:cubicBezTo>
                    <a:pt x="41215" y="22953"/>
                    <a:pt x="41196" y="22954"/>
                    <a:pt x="41176" y="22954"/>
                  </a:cubicBezTo>
                  <a:cubicBezTo>
                    <a:pt x="39891" y="22954"/>
                    <a:pt x="38815" y="21858"/>
                    <a:pt x="38815" y="20533"/>
                  </a:cubicBezTo>
                  <a:cubicBezTo>
                    <a:pt x="38815" y="19189"/>
                    <a:pt x="39924" y="18114"/>
                    <a:pt x="41234" y="18114"/>
                  </a:cubicBezTo>
                  <a:close/>
                  <a:moveTo>
                    <a:pt x="14619" y="18349"/>
                  </a:moveTo>
                  <a:cubicBezTo>
                    <a:pt x="15963" y="18349"/>
                    <a:pt x="17038" y="19458"/>
                    <a:pt x="17072" y="20768"/>
                  </a:cubicBezTo>
                  <a:cubicBezTo>
                    <a:pt x="17072" y="21373"/>
                    <a:pt x="16803" y="22012"/>
                    <a:pt x="16366" y="22482"/>
                  </a:cubicBezTo>
                  <a:cubicBezTo>
                    <a:pt x="15896" y="22953"/>
                    <a:pt x="15291" y="23188"/>
                    <a:pt x="14619" y="23188"/>
                  </a:cubicBezTo>
                  <a:cubicBezTo>
                    <a:pt x="14598" y="23189"/>
                    <a:pt x="14578" y="23189"/>
                    <a:pt x="14557" y="23189"/>
                  </a:cubicBezTo>
                  <a:cubicBezTo>
                    <a:pt x="13242" y="23189"/>
                    <a:pt x="12199" y="22126"/>
                    <a:pt x="12199" y="20802"/>
                  </a:cubicBezTo>
                  <a:cubicBezTo>
                    <a:pt x="12199" y="20164"/>
                    <a:pt x="12434" y="19525"/>
                    <a:pt x="12905" y="19088"/>
                  </a:cubicBezTo>
                  <a:cubicBezTo>
                    <a:pt x="13375" y="18618"/>
                    <a:pt x="13947" y="18349"/>
                    <a:pt x="14619" y="18349"/>
                  </a:cubicBezTo>
                  <a:close/>
                  <a:moveTo>
                    <a:pt x="31926" y="0"/>
                  </a:moveTo>
                  <a:cubicBezTo>
                    <a:pt x="30346" y="101"/>
                    <a:pt x="28867" y="370"/>
                    <a:pt x="27523" y="874"/>
                  </a:cubicBezTo>
                  <a:cubicBezTo>
                    <a:pt x="26650" y="1210"/>
                    <a:pt x="25809" y="1680"/>
                    <a:pt x="25104" y="2285"/>
                  </a:cubicBezTo>
                  <a:cubicBezTo>
                    <a:pt x="24230" y="2890"/>
                    <a:pt x="23524" y="3663"/>
                    <a:pt x="22953" y="4503"/>
                  </a:cubicBezTo>
                  <a:cubicBezTo>
                    <a:pt x="22348" y="5343"/>
                    <a:pt x="21978" y="6251"/>
                    <a:pt x="21810" y="7225"/>
                  </a:cubicBezTo>
                  <a:cubicBezTo>
                    <a:pt x="21642" y="8066"/>
                    <a:pt x="21676" y="8906"/>
                    <a:pt x="21877" y="9712"/>
                  </a:cubicBezTo>
                  <a:cubicBezTo>
                    <a:pt x="21441" y="9712"/>
                    <a:pt x="21004" y="9880"/>
                    <a:pt x="20668" y="10183"/>
                  </a:cubicBezTo>
                  <a:cubicBezTo>
                    <a:pt x="20466" y="10351"/>
                    <a:pt x="20298" y="10552"/>
                    <a:pt x="20164" y="10788"/>
                  </a:cubicBezTo>
                  <a:lnTo>
                    <a:pt x="20164" y="10754"/>
                  </a:lnTo>
                  <a:cubicBezTo>
                    <a:pt x="19996" y="10552"/>
                    <a:pt x="19828" y="10351"/>
                    <a:pt x="19626" y="10082"/>
                  </a:cubicBezTo>
                  <a:cubicBezTo>
                    <a:pt x="19323" y="9779"/>
                    <a:pt x="19055" y="9511"/>
                    <a:pt x="18651" y="9242"/>
                  </a:cubicBezTo>
                  <a:cubicBezTo>
                    <a:pt x="18013" y="8771"/>
                    <a:pt x="17307" y="8502"/>
                    <a:pt x="16568" y="8334"/>
                  </a:cubicBezTo>
                  <a:cubicBezTo>
                    <a:pt x="16198" y="8234"/>
                    <a:pt x="15795" y="8200"/>
                    <a:pt x="15425" y="8200"/>
                  </a:cubicBezTo>
                  <a:cubicBezTo>
                    <a:pt x="15056" y="8200"/>
                    <a:pt x="14652" y="8234"/>
                    <a:pt x="14249" y="8334"/>
                  </a:cubicBezTo>
                  <a:cubicBezTo>
                    <a:pt x="13543" y="8435"/>
                    <a:pt x="12770" y="8704"/>
                    <a:pt x="12031" y="9074"/>
                  </a:cubicBezTo>
                  <a:cubicBezTo>
                    <a:pt x="11359" y="9410"/>
                    <a:pt x="10687" y="9880"/>
                    <a:pt x="10015" y="10452"/>
                  </a:cubicBezTo>
                  <a:cubicBezTo>
                    <a:pt x="9410" y="11023"/>
                    <a:pt x="8872" y="11628"/>
                    <a:pt x="8368" y="12300"/>
                  </a:cubicBezTo>
                  <a:cubicBezTo>
                    <a:pt x="7393" y="13711"/>
                    <a:pt x="6889" y="15324"/>
                    <a:pt x="6957" y="16837"/>
                  </a:cubicBezTo>
                  <a:cubicBezTo>
                    <a:pt x="6957" y="17475"/>
                    <a:pt x="7057" y="18114"/>
                    <a:pt x="7293" y="18752"/>
                  </a:cubicBezTo>
                  <a:cubicBezTo>
                    <a:pt x="7158" y="18651"/>
                    <a:pt x="7024" y="18618"/>
                    <a:pt x="6957" y="18584"/>
                  </a:cubicBezTo>
                  <a:cubicBezTo>
                    <a:pt x="6587" y="18450"/>
                    <a:pt x="6217" y="18349"/>
                    <a:pt x="5848" y="18349"/>
                  </a:cubicBezTo>
                  <a:lnTo>
                    <a:pt x="5545" y="18349"/>
                  </a:lnTo>
                  <a:cubicBezTo>
                    <a:pt x="4638" y="18450"/>
                    <a:pt x="3697" y="18819"/>
                    <a:pt x="2789" y="19491"/>
                  </a:cubicBezTo>
                  <a:cubicBezTo>
                    <a:pt x="1949" y="20130"/>
                    <a:pt x="1210" y="20869"/>
                    <a:pt x="773" y="21777"/>
                  </a:cubicBezTo>
                  <a:cubicBezTo>
                    <a:pt x="269" y="22617"/>
                    <a:pt x="0" y="23659"/>
                    <a:pt x="34" y="24700"/>
                  </a:cubicBezTo>
                  <a:cubicBezTo>
                    <a:pt x="101" y="25809"/>
                    <a:pt x="437" y="26986"/>
                    <a:pt x="1042" y="28027"/>
                  </a:cubicBezTo>
                  <a:cubicBezTo>
                    <a:pt x="1546" y="28901"/>
                    <a:pt x="2285" y="29607"/>
                    <a:pt x="3058" y="30178"/>
                  </a:cubicBezTo>
                  <a:lnTo>
                    <a:pt x="53904" y="30178"/>
                  </a:lnTo>
                  <a:lnTo>
                    <a:pt x="53971" y="30044"/>
                  </a:lnTo>
                  <a:cubicBezTo>
                    <a:pt x="54072" y="29909"/>
                    <a:pt x="54105" y="29842"/>
                    <a:pt x="54139" y="29708"/>
                  </a:cubicBezTo>
                  <a:cubicBezTo>
                    <a:pt x="54240" y="29506"/>
                    <a:pt x="54273" y="29237"/>
                    <a:pt x="54374" y="28935"/>
                  </a:cubicBezTo>
                  <a:cubicBezTo>
                    <a:pt x="54441" y="28431"/>
                    <a:pt x="54475" y="27893"/>
                    <a:pt x="54441" y="27254"/>
                  </a:cubicBezTo>
                  <a:cubicBezTo>
                    <a:pt x="54408" y="26683"/>
                    <a:pt x="54307" y="26145"/>
                    <a:pt x="54139" y="25540"/>
                  </a:cubicBezTo>
                  <a:cubicBezTo>
                    <a:pt x="53971" y="25003"/>
                    <a:pt x="53803" y="24532"/>
                    <a:pt x="53568" y="24062"/>
                  </a:cubicBezTo>
                  <a:cubicBezTo>
                    <a:pt x="53400" y="23793"/>
                    <a:pt x="53198" y="23524"/>
                    <a:pt x="52896" y="23188"/>
                  </a:cubicBezTo>
                  <a:cubicBezTo>
                    <a:pt x="52627" y="22886"/>
                    <a:pt x="52291" y="22617"/>
                    <a:pt x="51955" y="22314"/>
                  </a:cubicBezTo>
                  <a:cubicBezTo>
                    <a:pt x="51182" y="21642"/>
                    <a:pt x="50375" y="21172"/>
                    <a:pt x="49535" y="20869"/>
                  </a:cubicBezTo>
                  <a:cubicBezTo>
                    <a:pt x="49266" y="20802"/>
                    <a:pt x="48997" y="20701"/>
                    <a:pt x="48661" y="20668"/>
                  </a:cubicBezTo>
                  <a:lnTo>
                    <a:pt x="48359" y="20668"/>
                  </a:lnTo>
                  <a:cubicBezTo>
                    <a:pt x="48191" y="20668"/>
                    <a:pt x="48023" y="20668"/>
                    <a:pt x="47821" y="20701"/>
                  </a:cubicBezTo>
                  <a:cubicBezTo>
                    <a:pt x="47687" y="20768"/>
                    <a:pt x="47519" y="20802"/>
                    <a:pt x="47384" y="20836"/>
                  </a:cubicBezTo>
                  <a:cubicBezTo>
                    <a:pt x="47687" y="20164"/>
                    <a:pt x="47821" y="19424"/>
                    <a:pt x="47754" y="18584"/>
                  </a:cubicBezTo>
                  <a:cubicBezTo>
                    <a:pt x="47754" y="17979"/>
                    <a:pt x="47653" y="17408"/>
                    <a:pt x="47485" y="16803"/>
                  </a:cubicBezTo>
                  <a:cubicBezTo>
                    <a:pt x="47384" y="16568"/>
                    <a:pt x="47317" y="16299"/>
                    <a:pt x="47149" y="15996"/>
                  </a:cubicBezTo>
                  <a:cubicBezTo>
                    <a:pt x="47015" y="15761"/>
                    <a:pt x="46880" y="15492"/>
                    <a:pt x="46712" y="15291"/>
                  </a:cubicBezTo>
                  <a:cubicBezTo>
                    <a:pt x="46511" y="14955"/>
                    <a:pt x="46208" y="14652"/>
                    <a:pt x="45872" y="14350"/>
                  </a:cubicBezTo>
                  <a:cubicBezTo>
                    <a:pt x="45536" y="14081"/>
                    <a:pt x="45166" y="13812"/>
                    <a:pt x="44729" y="13610"/>
                  </a:cubicBezTo>
                  <a:cubicBezTo>
                    <a:pt x="44326" y="13409"/>
                    <a:pt x="43889" y="13241"/>
                    <a:pt x="43486" y="13140"/>
                  </a:cubicBezTo>
                  <a:cubicBezTo>
                    <a:pt x="43217" y="13106"/>
                    <a:pt x="43016" y="13073"/>
                    <a:pt x="42780" y="13073"/>
                  </a:cubicBezTo>
                  <a:cubicBezTo>
                    <a:pt x="42545" y="13073"/>
                    <a:pt x="42377" y="13073"/>
                    <a:pt x="42175" y="13106"/>
                  </a:cubicBezTo>
                  <a:cubicBezTo>
                    <a:pt x="42041" y="13106"/>
                    <a:pt x="41974" y="13140"/>
                    <a:pt x="41839" y="13174"/>
                  </a:cubicBezTo>
                  <a:cubicBezTo>
                    <a:pt x="42007" y="12905"/>
                    <a:pt x="42142" y="12535"/>
                    <a:pt x="42209" y="12132"/>
                  </a:cubicBezTo>
                  <a:cubicBezTo>
                    <a:pt x="42478" y="11191"/>
                    <a:pt x="42545" y="10082"/>
                    <a:pt x="42444" y="8973"/>
                  </a:cubicBezTo>
                  <a:cubicBezTo>
                    <a:pt x="42175" y="6856"/>
                    <a:pt x="41268" y="4772"/>
                    <a:pt x="39857" y="3226"/>
                  </a:cubicBezTo>
                  <a:cubicBezTo>
                    <a:pt x="39521" y="2857"/>
                    <a:pt x="39151" y="2521"/>
                    <a:pt x="38680" y="2185"/>
                  </a:cubicBezTo>
                  <a:cubicBezTo>
                    <a:pt x="38277" y="1848"/>
                    <a:pt x="37807" y="1546"/>
                    <a:pt x="37303" y="1311"/>
                  </a:cubicBezTo>
                  <a:cubicBezTo>
                    <a:pt x="36328" y="807"/>
                    <a:pt x="35286" y="403"/>
                    <a:pt x="34211" y="202"/>
                  </a:cubicBezTo>
                  <a:cubicBezTo>
                    <a:pt x="33438" y="67"/>
                    <a:pt x="32699" y="0"/>
                    <a:pt x="319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3068550" y="1299000"/>
              <a:ext cx="1361900" cy="547800"/>
            </a:xfrm>
            <a:custGeom>
              <a:avLst/>
              <a:gdLst/>
              <a:ahLst/>
              <a:cxnLst/>
              <a:rect l="l" t="t" r="r" b="b"/>
              <a:pathLst>
                <a:path w="54476" h="21912" extrusionOk="0">
                  <a:moveTo>
                    <a:pt x="15493" y="1"/>
                  </a:moveTo>
                  <a:cubicBezTo>
                    <a:pt x="15056" y="1"/>
                    <a:pt x="14687" y="35"/>
                    <a:pt x="14283" y="68"/>
                  </a:cubicBezTo>
                  <a:cubicBezTo>
                    <a:pt x="13578" y="203"/>
                    <a:pt x="12805" y="471"/>
                    <a:pt x="12065" y="875"/>
                  </a:cubicBezTo>
                  <a:cubicBezTo>
                    <a:pt x="11360" y="1211"/>
                    <a:pt x="10721" y="1681"/>
                    <a:pt x="10015" y="2253"/>
                  </a:cubicBezTo>
                  <a:cubicBezTo>
                    <a:pt x="9444" y="2824"/>
                    <a:pt x="8906" y="3395"/>
                    <a:pt x="8402" y="4101"/>
                  </a:cubicBezTo>
                  <a:cubicBezTo>
                    <a:pt x="7428" y="5512"/>
                    <a:pt x="6924" y="7125"/>
                    <a:pt x="6957" y="8638"/>
                  </a:cubicBezTo>
                  <a:cubicBezTo>
                    <a:pt x="6957" y="9276"/>
                    <a:pt x="7092" y="9915"/>
                    <a:pt x="7293" y="10553"/>
                  </a:cubicBezTo>
                  <a:cubicBezTo>
                    <a:pt x="7226" y="10452"/>
                    <a:pt x="7092" y="10385"/>
                    <a:pt x="6957" y="10318"/>
                  </a:cubicBezTo>
                  <a:cubicBezTo>
                    <a:pt x="6621" y="10217"/>
                    <a:pt x="6252" y="10116"/>
                    <a:pt x="5882" y="10116"/>
                  </a:cubicBezTo>
                  <a:lnTo>
                    <a:pt x="5579" y="10116"/>
                  </a:lnTo>
                  <a:cubicBezTo>
                    <a:pt x="4672" y="10217"/>
                    <a:pt x="3731" y="10587"/>
                    <a:pt x="2824" y="11259"/>
                  </a:cubicBezTo>
                  <a:cubicBezTo>
                    <a:pt x="1984" y="11897"/>
                    <a:pt x="1244" y="12637"/>
                    <a:pt x="740" y="13510"/>
                  </a:cubicBezTo>
                  <a:cubicBezTo>
                    <a:pt x="236" y="14418"/>
                    <a:pt x="1" y="15426"/>
                    <a:pt x="35" y="16468"/>
                  </a:cubicBezTo>
                  <a:cubicBezTo>
                    <a:pt x="68" y="17610"/>
                    <a:pt x="404" y="18719"/>
                    <a:pt x="1043" y="19795"/>
                  </a:cubicBezTo>
                  <a:cubicBezTo>
                    <a:pt x="1547" y="20668"/>
                    <a:pt x="2252" y="21374"/>
                    <a:pt x="3059" y="21912"/>
                  </a:cubicBezTo>
                  <a:lnTo>
                    <a:pt x="53905" y="21912"/>
                  </a:lnTo>
                  <a:lnTo>
                    <a:pt x="53972" y="21811"/>
                  </a:lnTo>
                  <a:cubicBezTo>
                    <a:pt x="54073" y="21677"/>
                    <a:pt x="54106" y="21576"/>
                    <a:pt x="54140" y="21475"/>
                  </a:cubicBezTo>
                  <a:cubicBezTo>
                    <a:pt x="54241" y="21240"/>
                    <a:pt x="54274" y="21005"/>
                    <a:pt x="54341" y="20702"/>
                  </a:cubicBezTo>
                  <a:cubicBezTo>
                    <a:pt x="54442" y="20198"/>
                    <a:pt x="54476" y="19660"/>
                    <a:pt x="54442" y="19022"/>
                  </a:cubicBezTo>
                  <a:cubicBezTo>
                    <a:pt x="54375" y="18450"/>
                    <a:pt x="54308" y="17879"/>
                    <a:pt x="54140" y="17308"/>
                  </a:cubicBezTo>
                  <a:cubicBezTo>
                    <a:pt x="53972" y="16770"/>
                    <a:pt x="53804" y="16266"/>
                    <a:pt x="53569" y="15829"/>
                  </a:cubicBezTo>
                  <a:cubicBezTo>
                    <a:pt x="53400" y="15527"/>
                    <a:pt x="53165" y="15292"/>
                    <a:pt x="52896" y="14955"/>
                  </a:cubicBezTo>
                  <a:cubicBezTo>
                    <a:pt x="52628" y="14653"/>
                    <a:pt x="52325" y="14418"/>
                    <a:pt x="51955" y="14082"/>
                  </a:cubicBezTo>
                  <a:lnTo>
                    <a:pt x="51888" y="13981"/>
                  </a:lnTo>
                  <a:lnTo>
                    <a:pt x="51115" y="14754"/>
                  </a:lnTo>
                  <a:cubicBezTo>
                    <a:pt x="50376" y="15426"/>
                    <a:pt x="49536" y="15930"/>
                    <a:pt x="48628" y="16367"/>
                  </a:cubicBezTo>
                  <a:cubicBezTo>
                    <a:pt x="47721" y="16837"/>
                    <a:pt x="46780" y="17207"/>
                    <a:pt x="45873" y="17610"/>
                  </a:cubicBezTo>
                  <a:cubicBezTo>
                    <a:pt x="45402" y="17778"/>
                    <a:pt x="44932" y="17980"/>
                    <a:pt x="44495" y="18148"/>
                  </a:cubicBezTo>
                  <a:cubicBezTo>
                    <a:pt x="44024" y="18316"/>
                    <a:pt x="43520" y="18484"/>
                    <a:pt x="43050" y="18652"/>
                  </a:cubicBezTo>
                  <a:cubicBezTo>
                    <a:pt x="40832" y="19358"/>
                    <a:pt x="38513" y="19828"/>
                    <a:pt x="36194" y="20131"/>
                  </a:cubicBezTo>
                  <a:cubicBezTo>
                    <a:pt x="34190" y="20353"/>
                    <a:pt x="32139" y="20484"/>
                    <a:pt x="30081" y="20484"/>
                  </a:cubicBezTo>
                  <a:cubicBezTo>
                    <a:pt x="29654" y="20484"/>
                    <a:pt x="29228" y="20478"/>
                    <a:pt x="28801" y="20467"/>
                  </a:cubicBezTo>
                  <a:cubicBezTo>
                    <a:pt x="27591" y="20400"/>
                    <a:pt x="26381" y="20332"/>
                    <a:pt x="25172" y="20164"/>
                  </a:cubicBezTo>
                  <a:cubicBezTo>
                    <a:pt x="23962" y="19996"/>
                    <a:pt x="22853" y="19828"/>
                    <a:pt x="21677" y="19526"/>
                  </a:cubicBezTo>
                  <a:cubicBezTo>
                    <a:pt x="20568" y="19291"/>
                    <a:pt x="19425" y="18955"/>
                    <a:pt x="18383" y="18551"/>
                  </a:cubicBezTo>
                  <a:cubicBezTo>
                    <a:pt x="17476" y="18215"/>
                    <a:pt x="16535" y="17846"/>
                    <a:pt x="15695" y="17341"/>
                  </a:cubicBezTo>
                  <a:cubicBezTo>
                    <a:pt x="15292" y="17106"/>
                    <a:pt x="14855" y="16837"/>
                    <a:pt x="14451" y="16535"/>
                  </a:cubicBezTo>
                  <a:cubicBezTo>
                    <a:pt x="14082" y="16266"/>
                    <a:pt x="13678" y="15964"/>
                    <a:pt x="13342" y="15594"/>
                  </a:cubicBezTo>
                  <a:cubicBezTo>
                    <a:pt x="13006" y="15258"/>
                    <a:pt x="12704" y="14855"/>
                    <a:pt x="12502" y="14451"/>
                  </a:cubicBezTo>
                  <a:cubicBezTo>
                    <a:pt x="12301" y="14015"/>
                    <a:pt x="12133" y="13611"/>
                    <a:pt x="12032" y="13141"/>
                  </a:cubicBezTo>
                  <a:cubicBezTo>
                    <a:pt x="11998" y="12906"/>
                    <a:pt x="11998" y="12670"/>
                    <a:pt x="11998" y="12435"/>
                  </a:cubicBezTo>
                  <a:cubicBezTo>
                    <a:pt x="11998" y="12166"/>
                    <a:pt x="12032" y="11965"/>
                    <a:pt x="12099" y="11763"/>
                  </a:cubicBezTo>
                  <a:cubicBezTo>
                    <a:pt x="12133" y="11494"/>
                    <a:pt x="12200" y="11259"/>
                    <a:pt x="12334" y="10990"/>
                  </a:cubicBezTo>
                  <a:cubicBezTo>
                    <a:pt x="12469" y="10788"/>
                    <a:pt x="12603" y="10620"/>
                    <a:pt x="12704" y="10452"/>
                  </a:cubicBezTo>
                  <a:cubicBezTo>
                    <a:pt x="12872" y="10284"/>
                    <a:pt x="13040" y="10116"/>
                    <a:pt x="13275" y="9982"/>
                  </a:cubicBezTo>
                  <a:cubicBezTo>
                    <a:pt x="13443" y="9881"/>
                    <a:pt x="13645" y="9780"/>
                    <a:pt x="13846" y="9713"/>
                  </a:cubicBezTo>
                  <a:cubicBezTo>
                    <a:pt x="14115" y="9612"/>
                    <a:pt x="14351" y="9545"/>
                    <a:pt x="14619" y="9478"/>
                  </a:cubicBezTo>
                  <a:cubicBezTo>
                    <a:pt x="14720" y="9444"/>
                    <a:pt x="14855" y="9444"/>
                    <a:pt x="14989" y="9444"/>
                  </a:cubicBezTo>
                  <a:cubicBezTo>
                    <a:pt x="14687" y="9243"/>
                    <a:pt x="14451" y="8974"/>
                    <a:pt x="14216" y="8705"/>
                  </a:cubicBezTo>
                  <a:cubicBezTo>
                    <a:pt x="13947" y="8369"/>
                    <a:pt x="13712" y="7966"/>
                    <a:pt x="13510" y="7562"/>
                  </a:cubicBezTo>
                  <a:cubicBezTo>
                    <a:pt x="13342" y="7125"/>
                    <a:pt x="13208" y="6722"/>
                    <a:pt x="13141" y="6285"/>
                  </a:cubicBezTo>
                  <a:cubicBezTo>
                    <a:pt x="13040" y="5882"/>
                    <a:pt x="13040" y="5445"/>
                    <a:pt x="13040" y="5042"/>
                  </a:cubicBezTo>
                  <a:cubicBezTo>
                    <a:pt x="13107" y="4336"/>
                    <a:pt x="13275" y="3597"/>
                    <a:pt x="13544" y="2925"/>
                  </a:cubicBezTo>
                  <a:cubicBezTo>
                    <a:pt x="13678" y="2589"/>
                    <a:pt x="13880" y="2320"/>
                    <a:pt x="14048" y="2017"/>
                  </a:cubicBezTo>
                  <a:cubicBezTo>
                    <a:pt x="14283" y="1715"/>
                    <a:pt x="14485" y="1480"/>
                    <a:pt x="14720" y="1211"/>
                  </a:cubicBezTo>
                  <a:cubicBezTo>
                    <a:pt x="14989" y="976"/>
                    <a:pt x="15292" y="808"/>
                    <a:pt x="15560" y="639"/>
                  </a:cubicBezTo>
                  <a:cubicBezTo>
                    <a:pt x="15863" y="471"/>
                    <a:pt x="16199" y="337"/>
                    <a:pt x="16535" y="236"/>
                  </a:cubicBezTo>
                  <a:cubicBezTo>
                    <a:pt x="16669" y="203"/>
                    <a:pt x="16737" y="203"/>
                    <a:pt x="16871" y="169"/>
                  </a:cubicBezTo>
                  <a:cubicBezTo>
                    <a:pt x="16804" y="135"/>
                    <a:pt x="16703" y="135"/>
                    <a:pt x="16636" y="135"/>
                  </a:cubicBezTo>
                  <a:cubicBezTo>
                    <a:pt x="16232" y="35"/>
                    <a:pt x="15863" y="1"/>
                    <a:pt x="154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3917950" y="1443525"/>
              <a:ext cx="137800" cy="116800"/>
            </a:xfrm>
            <a:custGeom>
              <a:avLst/>
              <a:gdLst/>
              <a:ahLst/>
              <a:cxnLst/>
              <a:rect l="l" t="t" r="r" b="b"/>
              <a:pathLst>
                <a:path w="5512" h="4672" extrusionOk="0">
                  <a:moveTo>
                    <a:pt x="2722" y="0"/>
                  </a:moveTo>
                  <a:cubicBezTo>
                    <a:pt x="2655" y="101"/>
                    <a:pt x="2487" y="101"/>
                    <a:pt x="2319" y="135"/>
                  </a:cubicBezTo>
                  <a:cubicBezTo>
                    <a:pt x="1882" y="235"/>
                    <a:pt x="1513" y="471"/>
                    <a:pt x="1210" y="773"/>
                  </a:cubicBezTo>
                  <a:cubicBezTo>
                    <a:pt x="874" y="1076"/>
                    <a:pt x="639" y="1479"/>
                    <a:pt x="471" y="1916"/>
                  </a:cubicBezTo>
                  <a:cubicBezTo>
                    <a:pt x="135" y="2655"/>
                    <a:pt x="0" y="3495"/>
                    <a:pt x="101" y="4335"/>
                  </a:cubicBezTo>
                  <a:cubicBezTo>
                    <a:pt x="101" y="4436"/>
                    <a:pt x="135" y="4503"/>
                    <a:pt x="168" y="4604"/>
                  </a:cubicBezTo>
                  <a:cubicBezTo>
                    <a:pt x="236" y="4671"/>
                    <a:pt x="336" y="4671"/>
                    <a:pt x="437" y="4671"/>
                  </a:cubicBezTo>
                  <a:cubicBezTo>
                    <a:pt x="504" y="4671"/>
                    <a:pt x="572" y="4638"/>
                    <a:pt x="672" y="4604"/>
                  </a:cubicBezTo>
                  <a:cubicBezTo>
                    <a:pt x="706" y="4537"/>
                    <a:pt x="807" y="4436"/>
                    <a:pt x="773" y="4335"/>
                  </a:cubicBezTo>
                  <a:cubicBezTo>
                    <a:pt x="706" y="3966"/>
                    <a:pt x="706" y="3529"/>
                    <a:pt x="773" y="3159"/>
                  </a:cubicBezTo>
                  <a:lnTo>
                    <a:pt x="773" y="3260"/>
                  </a:lnTo>
                  <a:cubicBezTo>
                    <a:pt x="807" y="2924"/>
                    <a:pt x="874" y="2588"/>
                    <a:pt x="1009" y="2252"/>
                  </a:cubicBezTo>
                  <a:cubicBezTo>
                    <a:pt x="1143" y="1983"/>
                    <a:pt x="1277" y="1781"/>
                    <a:pt x="1378" y="1580"/>
                  </a:cubicBezTo>
                  <a:cubicBezTo>
                    <a:pt x="1513" y="1412"/>
                    <a:pt x="1647" y="1277"/>
                    <a:pt x="1815" y="1143"/>
                  </a:cubicBezTo>
                  <a:cubicBezTo>
                    <a:pt x="1949" y="1076"/>
                    <a:pt x="2050" y="975"/>
                    <a:pt x="2218" y="907"/>
                  </a:cubicBezTo>
                  <a:cubicBezTo>
                    <a:pt x="2353" y="840"/>
                    <a:pt x="2487" y="807"/>
                    <a:pt x="2622" y="807"/>
                  </a:cubicBezTo>
                  <a:lnTo>
                    <a:pt x="2991" y="807"/>
                  </a:lnTo>
                  <a:cubicBezTo>
                    <a:pt x="3092" y="840"/>
                    <a:pt x="3227" y="840"/>
                    <a:pt x="3361" y="907"/>
                  </a:cubicBezTo>
                  <a:cubicBezTo>
                    <a:pt x="3495" y="975"/>
                    <a:pt x="3596" y="1008"/>
                    <a:pt x="3731" y="1109"/>
                  </a:cubicBezTo>
                  <a:cubicBezTo>
                    <a:pt x="3899" y="1244"/>
                    <a:pt x="4033" y="1412"/>
                    <a:pt x="4167" y="1512"/>
                  </a:cubicBezTo>
                  <a:cubicBezTo>
                    <a:pt x="4335" y="1748"/>
                    <a:pt x="4436" y="1949"/>
                    <a:pt x="4537" y="2185"/>
                  </a:cubicBezTo>
                  <a:cubicBezTo>
                    <a:pt x="4672" y="2453"/>
                    <a:pt x="4739" y="2756"/>
                    <a:pt x="4772" y="3025"/>
                  </a:cubicBezTo>
                  <a:cubicBezTo>
                    <a:pt x="4772" y="3092"/>
                    <a:pt x="4772" y="3159"/>
                    <a:pt x="4840" y="3193"/>
                  </a:cubicBezTo>
                  <a:lnTo>
                    <a:pt x="4840" y="3260"/>
                  </a:lnTo>
                  <a:lnTo>
                    <a:pt x="4840" y="3462"/>
                  </a:lnTo>
                  <a:lnTo>
                    <a:pt x="4840" y="3697"/>
                  </a:lnTo>
                  <a:lnTo>
                    <a:pt x="4840" y="3831"/>
                  </a:lnTo>
                  <a:lnTo>
                    <a:pt x="4840" y="3932"/>
                  </a:lnTo>
                  <a:lnTo>
                    <a:pt x="4840" y="3966"/>
                  </a:lnTo>
                  <a:lnTo>
                    <a:pt x="4840" y="3999"/>
                  </a:lnTo>
                  <a:lnTo>
                    <a:pt x="4840" y="4134"/>
                  </a:lnTo>
                  <a:cubicBezTo>
                    <a:pt x="4840" y="4335"/>
                    <a:pt x="5008" y="4470"/>
                    <a:pt x="5176" y="4470"/>
                  </a:cubicBezTo>
                  <a:cubicBezTo>
                    <a:pt x="5377" y="4470"/>
                    <a:pt x="5512" y="4302"/>
                    <a:pt x="5512" y="4134"/>
                  </a:cubicBezTo>
                  <a:lnTo>
                    <a:pt x="5512" y="3999"/>
                  </a:lnTo>
                  <a:lnTo>
                    <a:pt x="5512" y="3966"/>
                  </a:lnTo>
                  <a:lnTo>
                    <a:pt x="5512" y="3932"/>
                  </a:lnTo>
                  <a:lnTo>
                    <a:pt x="5512" y="3831"/>
                  </a:lnTo>
                  <a:lnTo>
                    <a:pt x="5512" y="3798"/>
                  </a:lnTo>
                  <a:lnTo>
                    <a:pt x="5512" y="3697"/>
                  </a:lnTo>
                  <a:lnTo>
                    <a:pt x="5512" y="3663"/>
                  </a:lnTo>
                  <a:lnTo>
                    <a:pt x="5512" y="3495"/>
                  </a:lnTo>
                  <a:lnTo>
                    <a:pt x="5512" y="3462"/>
                  </a:lnTo>
                  <a:cubicBezTo>
                    <a:pt x="5512" y="3361"/>
                    <a:pt x="5512" y="3293"/>
                    <a:pt x="5444" y="3193"/>
                  </a:cubicBezTo>
                  <a:lnTo>
                    <a:pt x="5444" y="3159"/>
                  </a:lnTo>
                  <a:cubicBezTo>
                    <a:pt x="5444" y="3092"/>
                    <a:pt x="5411" y="2957"/>
                    <a:pt x="5411" y="2857"/>
                  </a:cubicBezTo>
                  <a:lnTo>
                    <a:pt x="5411" y="2823"/>
                  </a:lnTo>
                  <a:cubicBezTo>
                    <a:pt x="5276" y="2084"/>
                    <a:pt x="4940" y="1344"/>
                    <a:pt x="4403" y="807"/>
                  </a:cubicBezTo>
                  <a:cubicBezTo>
                    <a:pt x="4268" y="672"/>
                    <a:pt x="4167" y="571"/>
                    <a:pt x="3999" y="437"/>
                  </a:cubicBezTo>
                  <a:cubicBezTo>
                    <a:pt x="3831" y="303"/>
                    <a:pt x="3596" y="235"/>
                    <a:pt x="3395" y="135"/>
                  </a:cubicBezTo>
                  <a:cubicBezTo>
                    <a:pt x="3193" y="67"/>
                    <a:pt x="2924" y="0"/>
                    <a:pt x="2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3468475" y="1442675"/>
              <a:ext cx="137800" cy="116800"/>
            </a:xfrm>
            <a:custGeom>
              <a:avLst/>
              <a:gdLst/>
              <a:ahLst/>
              <a:cxnLst/>
              <a:rect l="l" t="t" r="r" b="b"/>
              <a:pathLst>
                <a:path w="5512" h="4672" extrusionOk="0">
                  <a:moveTo>
                    <a:pt x="2722" y="1"/>
                  </a:moveTo>
                  <a:cubicBezTo>
                    <a:pt x="2689" y="34"/>
                    <a:pt x="2487" y="101"/>
                    <a:pt x="2319" y="135"/>
                  </a:cubicBezTo>
                  <a:cubicBezTo>
                    <a:pt x="1882" y="202"/>
                    <a:pt x="1513" y="471"/>
                    <a:pt x="1210" y="773"/>
                  </a:cubicBezTo>
                  <a:cubicBezTo>
                    <a:pt x="874" y="1042"/>
                    <a:pt x="639" y="1479"/>
                    <a:pt x="471" y="1882"/>
                  </a:cubicBezTo>
                  <a:cubicBezTo>
                    <a:pt x="135" y="2655"/>
                    <a:pt x="0" y="3496"/>
                    <a:pt x="101" y="4336"/>
                  </a:cubicBezTo>
                  <a:cubicBezTo>
                    <a:pt x="101" y="4403"/>
                    <a:pt x="135" y="4504"/>
                    <a:pt x="168" y="4571"/>
                  </a:cubicBezTo>
                  <a:cubicBezTo>
                    <a:pt x="269" y="4672"/>
                    <a:pt x="336" y="4672"/>
                    <a:pt x="437" y="4672"/>
                  </a:cubicBezTo>
                  <a:cubicBezTo>
                    <a:pt x="504" y="4672"/>
                    <a:pt x="605" y="4638"/>
                    <a:pt x="672" y="4571"/>
                  </a:cubicBezTo>
                  <a:cubicBezTo>
                    <a:pt x="706" y="4537"/>
                    <a:pt x="807" y="4403"/>
                    <a:pt x="773" y="4336"/>
                  </a:cubicBezTo>
                  <a:cubicBezTo>
                    <a:pt x="706" y="3966"/>
                    <a:pt x="706" y="3529"/>
                    <a:pt x="773" y="3159"/>
                  </a:cubicBezTo>
                  <a:lnTo>
                    <a:pt x="773" y="3227"/>
                  </a:lnTo>
                  <a:cubicBezTo>
                    <a:pt x="807" y="2891"/>
                    <a:pt x="874" y="2555"/>
                    <a:pt x="1008" y="2219"/>
                  </a:cubicBezTo>
                  <a:cubicBezTo>
                    <a:pt x="1143" y="1983"/>
                    <a:pt x="1277" y="1782"/>
                    <a:pt x="1378" y="1546"/>
                  </a:cubicBezTo>
                  <a:cubicBezTo>
                    <a:pt x="1513" y="1378"/>
                    <a:pt x="1647" y="1278"/>
                    <a:pt x="1815" y="1143"/>
                  </a:cubicBezTo>
                  <a:cubicBezTo>
                    <a:pt x="1949" y="1042"/>
                    <a:pt x="2050" y="975"/>
                    <a:pt x="2218" y="874"/>
                  </a:cubicBezTo>
                  <a:cubicBezTo>
                    <a:pt x="2353" y="841"/>
                    <a:pt x="2487" y="807"/>
                    <a:pt x="2622" y="807"/>
                  </a:cubicBezTo>
                  <a:lnTo>
                    <a:pt x="2991" y="807"/>
                  </a:lnTo>
                  <a:cubicBezTo>
                    <a:pt x="3126" y="841"/>
                    <a:pt x="3226" y="841"/>
                    <a:pt x="3361" y="874"/>
                  </a:cubicBezTo>
                  <a:cubicBezTo>
                    <a:pt x="3495" y="975"/>
                    <a:pt x="3630" y="1009"/>
                    <a:pt x="3730" y="1110"/>
                  </a:cubicBezTo>
                  <a:cubicBezTo>
                    <a:pt x="3899" y="1210"/>
                    <a:pt x="4033" y="1378"/>
                    <a:pt x="4167" y="1513"/>
                  </a:cubicBezTo>
                  <a:cubicBezTo>
                    <a:pt x="4335" y="1714"/>
                    <a:pt x="4436" y="1950"/>
                    <a:pt x="4537" y="2185"/>
                  </a:cubicBezTo>
                  <a:cubicBezTo>
                    <a:pt x="4671" y="2454"/>
                    <a:pt x="4739" y="2723"/>
                    <a:pt x="4772" y="3025"/>
                  </a:cubicBezTo>
                  <a:cubicBezTo>
                    <a:pt x="4772" y="3059"/>
                    <a:pt x="4772" y="3159"/>
                    <a:pt x="4839" y="3193"/>
                  </a:cubicBezTo>
                  <a:lnTo>
                    <a:pt x="4839" y="3227"/>
                  </a:lnTo>
                  <a:lnTo>
                    <a:pt x="4839" y="3462"/>
                  </a:lnTo>
                  <a:lnTo>
                    <a:pt x="4839" y="3697"/>
                  </a:lnTo>
                  <a:lnTo>
                    <a:pt x="4839" y="3832"/>
                  </a:lnTo>
                  <a:lnTo>
                    <a:pt x="4839" y="3899"/>
                  </a:lnTo>
                  <a:lnTo>
                    <a:pt x="4839" y="3966"/>
                  </a:lnTo>
                  <a:lnTo>
                    <a:pt x="4839" y="4000"/>
                  </a:lnTo>
                  <a:lnTo>
                    <a:pt x="4839" y="4100"/>
                  </a:lnTo>
                  <a:cubicBezTo>
                    <a:pt x="4839" y="4336"/>
                    <a:pt x="5008" y="4436"/>
                    <a:pt x="5176" y="4436"/>
                  </a:cubicBezTo>
                  <a:cubicBezTo>
                    <a:pt x="5377" y="4436"/>
                    <a:pt x="5512" y="4268"/>
                    <a:pt x="5512" y="4100"/>
                  </a:cubicBezTo>
                  <a:lnTo>
                    <a:pt x="5512" y="4000"/>
                  </a:lnTo>
                  <a:lnTo>
                    <a:pt x="5512" y="3966"/>
                  </a:lnTo>
                  <a:lnTo>
                    <a:pt x="5512" y="3899"/>
                  </a:lnTo>
                  <a:lnTo>
                    <a:pt x="5512" y="3832"/>
                  </a:lnTo>
                  <a:lnTo>
                    <a:pt x="5512" y="3798"/>
                  </a:lnTo>
                  <a:lnTo>
                    <a:pt x="5512" y="3697"/>
                  </a:lnTo>
                  <a:lnTo>
                    <a:pt x="5512" y="3664"/>
                  </a:lnTo>
                  <a:lnTo>
                    <a:pt x="5512" y="3496"/>
                  </a:lnTo>
                  <a:lnTo>
                    <a:pt x="5512" y="3462"/>
                  </a:lnTo>
                  <a:cubicBezTo>
                    <a:pt x="5512" y="3361"/>
                    <a:pt x="5512" y="3294"/>
                    <a:pt x="5444" y="3193"/>
                  </a:cubicBezTo>
                  <a:lnTo>
                    <a:pt x="5444" y="3159"/>
                  </a:lnTo>
                  <a:cubicBezTo>
                    <a:pt x="5444" y="3059"/>
                    <a:pt x="5411" y="2958"/>
                    <a:pt x="5411" y="2857"/>
                  </a:cubicBezTo>
                  <a:lnTo>
                    <a:pt x="5411" y="2823"/>
                  </a:lnTo>
                  <a:cubicBezTo>
                    <a:pt x="5276" y="2050"/>
                    <a:pt x="4940" y="1345"/>
                    <a:pt x="4403" y="807"/>
                  </a:cubicBezTo>
                  <a:cubicBezTo>
                    <a:pt x="4268" y="673"/>
                    <a:pt x="4167" y="538"/>
                    <a:pt x="3999" y="437"/>
                  </a:cubicBezTo>
                  <a:cubicBezTo>
                    <a:pt x="3831" y="303"/>
                    <a:pt x="3630" y="202"/>
                    <a:pt x="3394" y="135"/>
                  </a:cubicBezTo>
                  <a:cubicBezTo>
                    <a:pt x="3193" y="34"/>
                    <a:pt x="2924" y="1"/>
                    <a:pt x="2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3709600" y="1471725"/>
              <a:ext cx="140325" cy="104625"/>
            </a:xfrm>
            <a:custGeom>
              <a:avLst/>
              <a:gdLst/>
              <a:ahLst/>
              <a:cxnLst/>
              <a:rect l="l" t="t" r="r" b="b"/>
              <a:pathLst>
                <a:path w="5613" h="4185" extrusionOk="0">
                  <a:moveTo>
                    <a:pt x="405" y="1"/>
                  </a:moveTo>
                  <a:cubicBezTo>
                    <a:pt x="347" y="1"/>
                    <a:pt x="283" y="25"/>
                    <a:pt x="235" y="48"/>
                  </a:cubicBezTo>
                  <a:cubicBezTo>
                    <a:pt x="135" y="82"/>
                    <a:pt x="101" y="183"/>
                    <a:pt x="67" y="284"/>
                  </a:cubicBezTo>
                  <a:cubicBezTo>
                    <a:pt x="0" y="519"/>
                    <a:pt x="0" y="720"/>
                    <a:pt x="0" y="989"/>
                  </a:cubicBezTo>
                  <a:cubicBezTo>
                    <a:pt x="0" y="1157"/>
                    <a:pt x="0" y="1325"/>
                    <a:pt x="67" y="1493"/>
                  </a:cubicBezTo>
                  <a:cubicBezTo>
                    <a:pt x="101" y="1897"/>
                    <a:pt x="235" y="2300"/>
                    <a:pt x="437" y="2670"/>
                  </a:cubicBezTo>
                  <a:cubicBezTo>
                    <a:pt x="672" y="3106"/>
                    <a:pt x="1008" y="3510"/>
                    <a:pt x="1479" y="3812"/>
                  </a:cubicBezTo>
                  <a:cubicBezTo>
                    <a:pt x="1848" y="4047"/>
                    <a:pt x="2285" y="4182"/>
                    <a:pt x="2756" y="4182"/>
                  </a:cubicBezTo>
                  <a:cubicBezTo>
                    <a:pt x="2790" y="4183"/>
                    <a:pt x="2824" y="4184"/>
                    <a:pt x="2857" y="4184"/>
                  </a:cubicBezTo>
                  <a:cubicBezTo>
                    <a:pt x="3560" y="4184"/>
                    <a:pt x="4224" y="3855"/>
                    <a:pt x="4705" y="3342"/>
                  </a:cubicBezTo>
                  <a:cubicBezTo>
                    <a:pt x="4940" y="3140"/>
                    <a:pt x="5108" y="2871"/>
                    <a:pt x="5209" y="2636"/>
                  </a:cubicBezTo>
                  <a:cubicBezTo>
                    <a:pt x="5343" y="2401"/>
                    <a:pt x="5444" y="2199"/>
                    <a:pt x="5478" y="1964"/>
                  </a:cubicBezTo>
                  <a:cubicBezTo>
                    <a:pt x="5511" y="1796"/>
                    <a:pt x="5545" y="1628"/>
                    <a:pt x="5545" y="1393"/>
                  </a:cubicBezTo>
                  <a:lnTo>
                    <a:pt x="5545" y="1359"/>
                  </a:lnTo>
                  <a:cubicBezTo>
                    <a:pt x="5545" y="1191"/>
                    <a:pt x="5612" y="1057"/>
                    <a:pt x="5612" y="888"/>
                  </a:cubicBezTo>
                  <a:lnTo>
                    <a:pt x="5612" y="653"/>
                  </a:lnTo>
                  <a:lnTo>
                    <a:pt x="5612" y="620"/>
                  </a:lnTo>
                  <a:cubicBezTo>
                    <a:pt x="5612" y="519"/>
                    <a:pt x="5612" y="452"/>
                    <a:pt x="5545" y="317"/>
                  </a:cubicBezTo>
                  <a:lnTo>
                    <a:pt x="5545" y="284"/>
                  </a:lnTo>
                  <a:cubicBezTo>
                    <a:pt x="5511" y="116"/>
                    <a:pt x="5343" y="15"/>
                    <a:pt x="5209" y="15"/>
                  </a:cubicBezTo>
                  <a:cubicBezTo>
                    <a:pt x="5142" y="48"/>
                    <a:pt x="5108" y="48"/>
                    <a:pt x="5108" y="116"/>
                  </a:cubicBezTo>
                  <a:cubicBezTo>
                    <a:pt x="5007" y="149"/>
                    <a:pt x="4940" y="183"/>
                    <a:pt x="4907" y="284"/>
                  </a:cubicBezTo>
                  <a:cubicBezTo>
                    <a:pt x="4839" y="351"/>
                    <a:pt x="4839" y="452"/>
                    <a:pt x="4839" y="519"/>
                  </a:cubicBezTo>
                  <a:lnTo>
                    <a:pt x="4839" y="552"/>
                  </a:lnTo>
                  <a:lnTo>
                    <a:pt x="4839" y="720"/>
                  </a:lnTo>
                  <a:lnTo>
                    <a:pt x="4839" y="956"/>
                  </a:lnTo>
                  <a:lnTo>
                    <a:pt x="4839" y="1359"/>
                  </a:lnTo>
                  <a:lnTo>
                    <a:pt x="4839" y="1393"/>
                  </a:lnTo>
                  <a:cubicBezTo>
                    <a:pt x="4806" y="1661"/>
                    <a:pt x="4705" y="1897"/>
                    <a:pt x="4638" y="2165"/>
                  </a:cubicBezTo>
                  <a:cubicBezTo>
                    <a:pt x="4571" y="2367"/>
                    <a:pt x="4436" y="2535"/>
                    <a:pt x="4302" y="2703"/>
                  </a:cubicBezTo>
                  <a:lnTo>
                    <a:pt x="3932" y="3073"/>
                  </a:lnTo>
                  <a:cubicBezTo>
                    <a:pt x="3798" y="3174"/>
                    <a:pt x="3663" y="3241"/>
                    <a:pt x="3495" y="3342"/>
                  </a:cubicBezTo>
                  <a:cubicBezTo>
                    <a:pt x="3327" y="3375"/>
                    <a:pt x="3226" y="3443"/>
                    <a:pt x="3025" y="3443"/>
                  </a:cubicBezTo>
                  <a:lnTo>
                    <a:pt x="2588" y="3443"/>
                  </a:lnTo>
                  <a:cubicBezTo>
                    <a:pt x="2420" y="3409"/>
                    <a:pt x="2252" y="3375"/>
                    <a:pt x="2117" y="3342"/>
                  </a:cubicBezTo>
                  <a:cubicBezTo>
                    <a:pt x="1949" y="3241"/>
                    <a:pt x="1815" y="3174"/>
                    <a:pt x="1680" y="3073"/>
                  </a:cubicBezTo>
                  <a:cubicBezTo>
                    <a:pt x="1512" y="2972"/>
                    <a:pt x="1412" y="2838"/>
                    <a:pt x="1277" y="2670"/>
                  </a:cubicBezTo>
                  <a:cubicBezTo>
                    <a:pt x="1143" y="2502"/>
                    <a:pt x="1008" y="2266"/>
                    <a:pt x="941" y="2132"/>
                  </a:cubicBezTo>
                  <a:cubicBezTo>
                    <a:pt x="840" y="1863"/>
                    <a:pt x="773" y="1628"/>
                    <a:pt x="739" y="1325"/>
                  </a:cubicBezTo>
                  <a:cubicBezTo>
                    <a:pt x="672" y="1023"/>
                    <a:pt x="672" y="720"/>
                    <a:pt x="739" y="452"/>
                  </a:cubicBezTo>
                  <a:cubicBezTo>
                    <a:pt x="739" y="351"/>
                    <a:pt x="739" y="284"/>
                    <a:pt x="672" y="183"/>
                  </a:cubicBezTo>
                  <a:cubicBezTo>
                    <a:pt x="639" y="116"/>
                    <a:pt x="571" y="48"/>
                    <a:pt x="471" y="15"/>
                  </a:cubicBezTo>
                  <a:cubicBezTo>
                    <a:pt x="451" y="5"/>
                    <a:pt x="428"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a:off x="3665900" y="1130150"/>
              <a:ext cx="393225" cy="178975"/>
            </a:xfrm>
            <a:custGeom>
              <a:avLst/>
              <a:gdLst/>
              <a:ahLst/>
              <a:cxnLst/>
              <a:rect l="l" t="t" r="r" b="b"/>
              <a:pathLst>
                <a:path w="15729" h="7159" extrusionOk="0">
                  <a:moveTo>
                    <a:pt x="8335" y="0"/>
                  </a:moveTo>
                  <a:cubicBezTo>
                    <a:pt x="7259" y="34"/>
                    <a:pt x="6319" y="202"/>
                    <a:pt x="5344" y="504"/>
                  </a:cubicBezTo>
                  <a:cubicBezTo>
                    <a:pt x="4235" y="840"/>
                    <a:pt x="3227" y="1412"/>
                    <a:pt x="2319" y="2117"/>
                  </a:cubicBezTo>
                  <a:cubicBezTo>
                    <a:pt x="1647" y="2655"/>
                    <a:pt x="1042" y="3394"/>
                    <a:pt x="673" y="4201"/>
                  </a:cubicBezTo>
                  <a:cubicBezTo>
                    <a:pt x="269" y="5041"/>
                    <a:pt x="34" y="5915"/>
                    <a:pt x="1" y="6822"/>
                  </a:cubicBezTo>
                  <a:cubicBezTo>
                    <a:pt x="1" y="6990"/>
                    <a:pt x="169" y="7158"/>
                    <a:pt x="337" y="7158"/>
                  </a:cubicBezTo>
                  <a:cubicBezTo>
                    <a:pt x="505" y="7158"/>
                    <a:pt x="673" y="6990"/>
                    <a:pt x="673" y="6822"/>
                  </a:cubicBezTo>
                  <a:cubicBezTo>
                    <a:pt x="673" y="6654"/>
                    <a:pt x="673" y="6486"/>
                    <a:pt x="706" y="6318"/>
                  </a:cubicBezTo>
                  <a:cubicBezTo>
                    <a:pt x="774" y="5915"/>
                    <a:pt x="874" y="5512"/>
                    <a:pt x="1009" y="5142"/>
                  </a:cubicBezTo>
                  <a:cubicBezTo>
                    <a:pt x="1177" y="4739"/>
                    <a:pt x="1378" y="4403"/>
                    <a:pt x="1681" y="4033"/>
                  </a:cubicBezTo>
                  <a:lnTo>
                    <a:pt x="1681" y="4033"/>
                  </a:lnTo>
                  <a:lnTo>
                    <a:pt x="1614" y="4100"/>
                  </a:lnTo>
                  <a:cubicBezTo>
                    <a:pt x="1883" y="3730"/>
                    <a:pt x="2286" y="3361"/>
                    <a:pt x="2655" y="3058"/>
                  </a:cubicBezTo>
                  <a:cubicBezTo>
                    <a:pt x="3126" y="2722"/>
                    <a:pt x="3630" y="2420"/>
                    <a:pt x="4134" y="2185"/>
                  </a:cubicBezTo>
                  <a:cubicBezTo>
                    <a:pt x="4840" y="1882"/>
                    <a:pt x="5579" y="1681"/>
                    <a:pt x="6352" y="1546"/>
                  </a:cubicBezTo>
                  <a:cubicBezTo>
                    <a:pt x="6784" y="1492"/>
                    <a:pt x="7206" y="1457"/>
                    <a:pt x="7628" y="1457"/>
                  </a:cubicBezTo>
                  <a:cubicBezTo>
                    <a:pt x="7996" y="1457"/>
                    <a:pt x="8363" y="1484"/>
                    <a:pt x="8738" y="1546"/>
                  </a:cubicBezTo>
                  <a:cubicBezTo>
                    <a:pt x="9377" y="1613"/>
                    <a:pt x="10015" y="1781"/>
                    <a:pt x="10586" y="2050"/>
                  </a:cubicBezTo>
                  <a:cubicBezTo>
                    <a:pt x="11057" y="2252"/>
                    <a:pt x="11460" y="2521"/>
                    <a:pt x="11863" y="2756"/>
                  </a:cubicBezTo>
                  <a:cubicBezTo>
                    <a:pt x="12267" y="3092"/>
                    <a:pt x="12603" y="3462"/>
                    <a:pt x="12939" y="3898"/>
                  </a:cubicBezTo>
                  <a:lnTo>
                    <a:pt x="14081" y="5411"/>
                  </a:lnTo>
                  <a:cubicBezTo>
                    <a:pt x="14216" y="5545"/>
                    <a:pt x="14317" y="5612"/>
                    <a:pt x="14485" y="5646"/>
                  </a:cubicBezTo>
                  <a:cubicBezTo>
                    <a:pt x="14591" y="5686"/>
                    <a:pt x="14692" y="5705"/>
                    <a:pt x="14789" y="5705"/>
                  </a:cubicBezTo>
                  <a:cubicBezTo>
                    <a:pt x="14939" y="5705"/>
                    <a:pt x="15082" y="5660"/>
                    <a:pt x="15224" y="5579"/>
                  </a:cubicBezTo>
                  <a:cubicBezTo>
                    <a:pt x="15426" y="5444"/>
                    <a:pt x="15560" y="5243"/>
                    <a:pt x="15627" y="5041"/>
                  </a:cubicBezTo>
                  <a:cubicBezTo>
                    <a:pt x="15728" y="4772"/>
                    <a:pt x="15627" y="4571"/>
                    <a:pt x="15560" y="4302"/>
                  </a:cubicBezTo>
                  <a:cubicBezTo>
                    <a:pt x="15123" y="3428"/>
                    <a:pt x="14485" y="2722"/>
                    <a:pt x="13813" y="2050"/>
                  </a:cubicBezTo>
                  <a:cubicBezTo>
                    <a:pt x="13376" y="1580"/>
                    <a:pt x="12804" y="1210"/>
                    <a:pt x="12233" y="874"/>
                  </a:cubicBezTo>
                  <a:cubicBezTo>
                    <a:pt x="11191" y="336"/>
                    <a:pt x="10015" y="67"/>
                    <a:pt x="88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a:off x="4133025" y="1464525"/>
              <a:ext cx="105050" cy="144900"/>
            </a:xfrm>
            <a:custGeom>
              <a:avLst/>
              <a:gdLst/>
              <a:ahLst/>
              <a:cxnLst/>
              <a:rect l="l" t="t" r="r" b="b"/>
              <a:pathLst>
                <a:path w="4202" h="5796" extrusionOk="0">
                  <a:moveTo>
                    <a:pt x="1513" y="908"/>
                  </a:moveTo>
                  <a:cubicBezTo>
                    <a:pt x="1513" y="924"/>
                    <a:pt x="1513" y="933"/>
                    <a:pt x="1508" y="933"/>
                  </a:cubicBezTo>
                  <a:cubicBezTo>
                    <a:pt x="1504" y="933"/>
                    <a:pt x="1496" y="924"/>
                    <a:pt x="1479" y="908"/>
                  </a:cubicBezTo>
                  <a:close/>
                  <a:moveTo>
                    <a:pt x="841" y="0"/>
                  </a:moveTo>
                  <a:cubicBezTo>
                    <a:pt x="673" y="0"/>
                    <a:pt x="505" y="0"/>
                    <a:pt x="336" y="67"/>
                  </a:cubicBezTo>
                  <a:cubicBezTo>
                    <a:pt x="269" y="67"/>
                    <a:pt x="168" y="135"/>
                    <a:pt x="101" y="236"/>
                  </a:cubicBezTo>
                  <a:cubicBezTo>
                    <a:pt x="34" y="303"/>
                    <a:pt x="0" y="437"/>
                    <a:pt x="34" y="504"/>
                  </a:cubicBezTo>
                  <a:cubicBezTo>
                    <a:pt x="101" y="605"/>
                    <a:pt x="135" y="672"/>
                    <a:pt x="202" y="773"/>
                  </a:cubicBezTo>
                  <a:cubicBezTo>
                    <a:pt x="303" y="807"/>
                    <a:pt x="370" y="807"/>
                    <a:pt x="471" y="807"/>
                  </a:cubicBezTo>
                  <a:cubicBezTo>
                    <a:pt x="583" y="807"/>
                    <a:pt x="710" y="792"/>
                    <a:pt x="832" y="792"/>
                  </a:cubicBezTo>
                  <a:cubicBezTo>
                    <a:pt x="893" y="792"/>
                    <a:pt x="953" y="796"/>
                    <a:pt x="1009" y="807"/>
                  </a:cubicBezTo>
                  <a:cubicBezTo>
                    <a:pt x="1143" y="840"/>
                    <a:pt x="1311" y="840"/>
                    <a:pt x="1445" y="941"/>
                  </a:cubicBezTo>
                  <a:cubicBezTo>
                    <a:pt x="1580" y="1008"/>
                    <a:pt x="1681" y="1076"/>
                    <a:pt x="1815" y="1143"/>
                  </a:cubicBezTo>
                  <a:cubicBezTo>
                    <a:pt x="1983" y="1277"/>
                    <a:pt x="2118" y="1412"/>
                    <a:pt x="2218" y="1580"/>
                  </a:cubicBezTo>
                  <a:cubicBezTo>
                    <a:pt x="2386" y="1781"/>
                    <a:pt x="2521" y="2017"/>
                    <a:pt x="2655" y="2285"/>
                  </a:cubicBezTo>
                  <a:cubicBezTo>
                    <a:pt x="2823" y="2655"/>
                    <a:pt x="2891" y="3092"/>
                    <a:pt x="2991" y="3462"/>
                  </a:cubicBezTo>
                  <a:cubicBezTo>
                    <a:pt x="3025" y="3831"/>
                    <a:pt x="3025" y="4201"/>
                    <a:pt x="2991" y="4604"/>
                  </a:cubicBezTo>
                  <a:cubicBezTo>
                    <a:pt x="2958" y="4772"/>
                    <a:pt x="2958" y="4873"/>
                    <a:pt x="2891" y="5041"/>
                  </a:cubicBezTo>
                  <a:cubicBezTo>
                    <a:pt x="2823" y="5344"/>
                    <a:pt x="3025" y="5680"/>
                    <a:pt x="3327" y="5780"/>
                  </a:cubicBezTo>
                  <a:cubicBezTo>
                    <a:pt x="3372" y="5790"/>
                    <a:pt x="3416" y="5795"/>
                    <a:pt x="3461" y="5795"/>
                  </a:cubicBezTo>
                  <a:cubicBezTo>
                    <a:pt x="3722" y="5795"/>
                    <a:pt x="3976" y="5631"/>
                    <a:pt x="4033" y="5344"/>
                  </a:cubicBezTo>
                  <a:cubicBezTo>
                    <a:pt x="4201" y="4705"/>
                    <a:pt x="4201" y="4100"/>
                    <a:pt x="4134" y="3462"/>
                  </a:cubicBezTo>
                  <a:cubicBezTo>
                    <a:pt x="4033" y="2823"/>
                    <a:pt x="3831" y="2185"/>
                    <a:pt x="3495" y="1647"/>
                  </a:cubicBezTo>
                  <a:cubicBezTo>
                    <a:pt x="3193" y="1143"/>
                    <a:pt x="2723" y="672"/>
                    <a:pt x="2218" y="336"/>
                  </a:cubicBezTo>
                  <a:cubicBezTo>
                    <a:pt x="1983" y="236"/>
                    <a:pt x="1681" y="101"/>
                    <a:pt x="1378" y="67"/>
                  </a:cubicBezTo>
                  <a:cubicBezTo>
                    <a:pt x="1210" y="0"/>
                    <a:pt x="1009" y="0"/>
                    <a:pt x="8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a:off x="4042300" y="1296450"/>
              <a:ext cx="43700" cy="44600"/>
            </a:xfrm>
            <a:custGeom>
              <a:avLst/>
              <a:gdLst/>
              <a:ahLst/>
              <a:cxnLst/>
              <a:rect l="l" t="t" r="r" b="b"/>
              <a:pathLst>
                <a:path w="1748" h="1784" extrusionOk="0">
                  <a:moveTo>
                    <a:pt x="823" y="0"/>
                  </a:moveTo>
                  <a:cubicBezTo>
                    <a:pt x="375" y="0"/>
                    <a:pt x="0" y="424"/>
                    <a:pt x="0" y="910"/>
                  </a:cubicBezTo>
                  <a:cubicBezTo>
                    <a:pt x="0" y="1414"/>
                    <a:pt x="403" y="1783"/>
                    <a:pt x="874" y="1783"/>
                  </a:cubicBezTo>
                  <a:cubicBezTo>
                    <a:pt x="1378" y="1783"/>
                    <a:pt x="1748" y="1346"/>
                    <a:pt x="1748" y="910"/>
                  </a:cubicBezTo>
                  <a:cubicBezTo>
                    <a:pt x="1748" y="405"/>
                    <a:pt x="1344" y="2"/>
                    <a:pt x="874" y="2"/>
                  </a:cubicBezTo>
                  <a:cubicBezTo>
                    <a:pt x="857" y="1"/>
                    <a:pt x="840" y="0"/>
                    <a:pt x="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a:off x="4036425" y="1543013"/>
              <a:ext cx="128698" cy="127824"/>
            </a:xfrm>
            <a:custGeom>
              <a:avLst/>
              <a:gdLst/>
              <a:ahLst/>
              <a:cxnLst/>
              <a:rect l="l" t="t" r="r" b="b"/>
              <a:pathLst>
                <a:path w="4874" h="4840" extrusionOk="0">
                  <a:moveTo>
                    <a:pt x="2454" y="1"/>
                  </a:moveTo>
                  <a:cubicBezTo>
                    <a:pt x="1110" y="1"/>
                    <a:pt x="1" y="1076"/>
                    <a:pt x="1" y="2420"/>
                  </a:cubicBezTo>
                  <a:cubicBezTo>
                    <a:pt x="1" y="3764"/>
                    <a:pt x="1110" y="4840"/>
                    <a:pt x="2454" y="4840"/>
                  </a:cubicBezTo>
                  <a:cubicBezTo>
                    <a:pt x="3093" y="4840"/>
                    <a:pt x="3697" y="4571"/>
                    <a:pt x="4168" y="4101"/>
                  </a:cubicBezTo>
                  <a:cubicBezTo>
                    <a:pt x="4638" y="3664"/>
                    <a:pt x="4874" y="3059"/>
                    <a:pt x="4874" y="2387"/>
                  </a:cubicBezTo>
                  <a:cubicBezTo>
                    <a:pt x="4840" y="1076"/>
                    <a:pt x="3765" y="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3371600" y="1548595"/>
              <a:ext cx="128700" cy="126943"/>
            </a:xfrm>
            <a:custGeom>
              <a:avLst/>
              <a:gdLst/>
              <a:ahLst/>
              <a:cxnLst/>
              <a:rect l="l" t="t" r="r" b="b"/>
              <a:pathLst>
                <a:path w="4908" h="4841" extrusionOk="0">
                  <a:moveTo>
                    <a:pt x="2454" y="1"/>
                  </a:moveTo>
                  <a:cubicBezTo>
                    <a:pt x="1782" y="1"/>
                    <a:pt x="1177" y="270"/>
                    <a:pt x="740" y="740"/>
                  </a:cubicBezTo>
                  <a:cubicBezTo>
                    <a:pt x="270" y="1177"/>
                    <a:pt x="1" y="1782"/>
                    <a:pt x="1" y="2454"/>
                  </a:cubicBezTo>
                  <a:cubicBezTo>
                    <a:pt x="1" y="3798"/>
                    <a:pt x="1110" y="4840"/>
                    <a:pt x="2454" y="4840"/>
                  </a:cubicBezTo>
                  <a:cubicBezTo>
                    <a:pt x="3093" y="4840"/>
                    <a:pt x="3697" y="4605"/>
                    <a:pt x="4168" y="4134"/>
                  </a:cubicBezTo>
                  <a:cubicBezTo>
                    <a:pt x="4638" y="3664"/>
                    <a:pt x="4907" y="3093"/>
                    <a:pt x="4907" y="2420"/>
                  </a:cubicBezTo>
                  <a:cubicBezTo>
                    <a:pt x="4907" y="1110"/>
                    <a:pt x="3798" y="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23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232"/>
        <p:cNvGrpSpPr/>
        <p:nvPr/>
      </p:nvGrpSpPr>
      <p:grpSpPr>
        <a:xfrm>
          <a:off x="0" y="0"/>
          <a:ext cx="0" cy="0"/>
          <a:chOff x="0" y="0"/>
          <a:chExt cx="0" cy="0"/>
        </a:xfrm>
      </p:grpSpPr>
      <p:sp>
        <p:nvSpPr>
          <p:cNvPr id="233" name="Google Shape;233;p13"/>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4" name="Google Shape;234;p13"/>
          <p:cNvSpPr txBox="1">
            <a:spLocks noGrp="1"/>
          </p:cNvSpPr>
          <p:nvPr>
            <p:ph type="title" idx="2" hasCustomPrompt="1"/>
          </p:nvPr>
        </p:nvSpPr>
        <p:spPr>
          <a:xfrm flipH="1">
            <a:off x="4451153" y="1423725"/>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5" name="Google Shape;235;p13"/>
          <p:cNvSpPr txBox="1">
            <a:spLocks noGrp="1"/>
          </p:cNvSpPr>
          <p:nvPr>
            <p:ph type="title" idx="3" hasCustomPrompt="1"/>
          </p:nvPr>
        </p:nvSpPr>
        <p:spPr>
          <a:xfrm flipH="1">
            <a:off x="4451153" y="3101250"/>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6" name="Google Shape;236;p13"/>
          <p:cNvSpPr txBox="1">
            <a:spLocks noGrp="1"/>
          </p:cNvSpPr>
          <p:nvPr>
            <p:ph type="title" idx="4" hasCustomPrompt="1"/>
          </p:nvPr>
        </p:nvSpPr>
        <p:spPr>
          <a:xfrm flipH="1">
            <a:off x="1652627" y="1423725"/>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7" name="Google Shape;237;p13"/>
          <p:cNvSpPr txBox="1">
            <a:spLocks noGrp="1"/>
          </p:cNvSpPr>
          <p:nvPr>
            <p:ph type="title" idx="5" hasCustomPrompt="1"/>
          </p:nvPr>
        </p:nvSpPr>
        <p:spPr>
          <a:xfrm flipH="1">
            <a:off x="1652627" y="3101250"/>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8" name="Google Shape;238;p13"/>
          <p:cNvSpPr txBox="1">
            <a:spLocks noGrp="1"/>
          </p:cNvSpPr>
          <p:nvPr>
            <p:ph type="subTitle" idx="1"/>
          </p:nvPr>
        </p:nvSpPr>
        <p:spPr>
          <a:xfrm flipH="1">
            <a:off x="1919252" y="2246925"/>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9" name="Google Shape;239;p13"/>
          <p:cNvSpPr txBox="1">
            <a:spLocks noGrp="1"/>
          </p:cNvSpPr>
          <p:nvPr>
            <p:ph type="subTitle" idx="6"/>
          </p:nvPr>
        </p:nvSpPr>
        <p:spPr>
          <a:xfrm flipH="1">
            <a:off x="4717778" y="2246925"/>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0" name="Google Shape;240;p13"/>
          <p:cNvSpPr txBox="1">
            <a:spLocks noGrp="1"/>
          </p:cNvSpPr>
          <p:nvPr>
            <p:ph type="subTitle" idx="7"/>
          </p:nvPr>
        </p:nvSpPr>
        <p:spPr>
          <a:xfrm flipH="1">
            <a:off x="1919252" y="3949800"/>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1" name="Google Shape;241;p13"/>
          <p:cNvSpPr txBox="1">
            <a:spLocks noGrp="1"/>
          </p:cNvSpPr>
          <p:nvPr>
            <p:ph type="subTitle" idx="8"/>
          </p:nvPr>
        </p:nvSpPr>
        <p:spPr>
          <a:xfrm flipH="1">
            <a:off x="4717778" y="3949800"/>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2" name="Google Shape;242;p13"/>
          <p:cNvSpPr txBox="1">
            <a:spLocks noGrp="1"/>
          </p:cNvSpPr>
          <p:nvPr>
            <p:ph type="title" idx="9"/>
          </p:nvPr>
        </p:nvSpPr>
        <p:spPr>
          <a:xfrm>
            <a:off x="2135638" y="1788325"/>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3" name="Google Shape;243;p13"/>
          <p:cNvSpPr txBox="1">
            <a:spLocks noGrp="1"/>
          </p:cNvSpPr>
          <p:nvPr>
            <p:ph type="title" idx="13"/>
          </p:nvPr>
        </p:nvSpPr>
        <p:spPr>
          <a:xfrm>
            <a:off x="4934230" y="1788317"/>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4" name="Google Shape;244;p13"/>
          <p:cNvSpPr txBox="1">
            <a:spLocks noGrp="1"/>
          </p:cNvSpPr>
          <p:nvPr>
            <p:ph type="title" idx="14"/>
          </p:nvPr>
        </p:nvSpPr>
        <p:spPr>
          <a:xfrm>
            <a:off x="4934155" y="3462750"/>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5" name="Google Shape;245;p13"/>
          <p:cNvSpPr txBox="1">
            <a:spLocks noGrp="1"/>
          </p:cNvSpPr>
          <p:nvPr>
            <p:ph type="title" idx="15"/>
          </p:nvPr>
        </p:nvSpPr>
        <p:spPr>
          <a:xfrm>
            <a:off x="2135638" y="3462750"/>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6" name="Google Shape;246;p13"/>
          <p:cNvSpPr/>
          <p:nvPr/>
        </p:nvSpPr>
        <p:spPr>
          <a:xfrm>
            <a:off x="8526475" y="-204125"/>
            <a:ext cx="644071" cy="362996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13"/>
          <p:cNvGrpSpPr/>
          <p:nvPr/>
        </p:nvGrpSpPr>
        <p:grpSpPr>
          <a:xfrm rot="1260113">
            <a:off x="311413" y="1211435"/>
            <a:ext cx="520217" cy="421454"/>
            <a:chOff x="5375600" y="1117425"/>
            <a:chExt cx="608900" cy="493300"/>
          </a:xfrm>
        </p:grpSpPr>
        <p:sp>
          <p:nvSpPr>
            <p:cNvPr id="248" name="Google Shape;248;p13"/>
            <p:cNvSpPr/>
            <p:nvPr/>
          </p:nvSpPr>
          <p:spPr>
            <a:xfrm>
              <a:off x="5466600" y="1312025"/>
              <a:ext cx="517900" cy="298700"/>
            </a:xfrm>
            <a:custGeom>
              <a:avLst/>
              <a:gdLst/>
              <a:ahLst/>
              <a:cxnLst/>
              <a:rect l="l" t="t" r="r" b="b"/>
              <a:pathLst>
                <a:path w="20716" h="11948" fill="none" extrusionOk="0">
                  <a:moveTo>
                    <a:pt x="6864" y="3034"/>
                  </a:moveTo>
                  <a:cubicBezTo>
                    <a:pt x="5357" y="2574"/>
                    <a:pt x="3851" y="1360"/>
                    <a:pt x="2114" y="2155"/>
                  </a:cubicBezTo>
                  <a:cubicBezTo>
                    <a:pt x="566" y="2867"/>
                    <a:pt x="1" y="4771"/>
                    <a:pt x="22" y="6319"/>
                  </a:cubicBezTo>
                  <a:cubicBezTo>
                    <a:pt x="85" y="10608"/>
                    <a:pt x="3872" y="10357"/>
                    <a:pt x="7010" y="10483"/>
                  </a:cubicBezTo>
                  <a:cubicBezTo>
                    <a:pt x="8600" y="10567"/>
                    <a:pt x="9709" y="11822"/>
                    <a:pt x="11572" y="11864"/>
                  </a:cubicBezTo>
                  <a:cubicBezTo>
                    <a:pt x="13518" y="11948"/>
                    <a:pt x="15694" y="11006"/>
                    <a:pt x="17116" y="9625"/>
                  </a:cubicBezTo>
                  <a:cubicBezTo>
                    <a:pt x="20715" y="6089"/>
                    <a:pt x="16028" y="733"/>
                    <a:pt x="12116" y="230"/>
                  </a:cubicBezTo>
                  <a:cubicBezTo>
                    <a:pt x="10212" y="0"/>
                    <a:pt x="6717" y="900"/>
                    <a:pt x="6655" y="3306"/>
                  </a:cubicBezTo>
                  <a:cubicBezTo>
                    <a:pt x="6717" y="3076"/>
                    <a:pt x="6885" y="2888"/>
                    <a:pt x="7010" y="2657"/>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5624050" y="1148825"/>
              <a:ext cx="12600" cy="242725"/>
            </a:xfrm>
            <a:custGeom>
              <a:avLst/>
              <a:gdLst/>
              <a:ahLst/>
              <a:cxnLst/>
              <a:rect l="l" t="t" r="r" b="b"/>
              <a:pathLst>
                <a:path w="504" h="9709" fill="none" extrusionOk="0">
                  <a:moveTo>
                    <a:pt x="210" y="9709"/>
                  </a:moveTo>
                  <a:cubicBezTo>
                    <a:pt x="210" y="6486"/>
                    <a:pt x="1" y="3201"/>
                    <a:pt x="252" y="0"/>
                  </a:cubicBezTo>
                  <a:cubicBezTo>
                    <a:pt x="503" y="63"/>
                    <a:pt x="273" y="188"/>
                    <a:pt x="377" y="35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5467125" y="1408800"/>
              <a:ext cx="74825" cy="52325"/>
            </a:xfrm>
            <a:custGeom>
              <a:avLst/>
              <a:gdLst/>
              <a:ahLst/>
              <a:cxnLst/>
              <a:rect l="l" t="t" r="r" b="b"/>
              <a:pathLst>
                <a:path w="2993" h="2093" fill="none" extrusionOk="0">
                  <a:moveTo>
                    <a:pt x="1" y="2092"/>
                  </a:moveTo>
                  <a:cubicBezTo>
                    <a:pt x="921" y="1360"/>
                    <a:pt x="1926" y="460"/>
                    <a:pt x="2993"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5476550" y="1448550"/>
              <a:ext cx="74300" cy="56000"/>
            </a:xfrm>
            <a:custGeom>
              <a:avLst/>
              <a:gdLst/>
              <a:ahLst/>
              <a:cxnLst/>
              <a:rect l="l" t="t" r="r" b="b"/>
              <a:pathLst>
                <a:path w="2972" h="2240" fill="none" extrusionOk="0">
                  <a:moveTo>
                    <a:pt x="0" y="2239"/>
                  </a:moveTo>
                  <a:cubicBezTo>
                    <a:pt x="816" y="1339"/>
                    <a:pt x="1800" y="419"/>
                    <a:pt x="2972"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5489625" y="1468950"/>
              <a:ext cx="87375" cy="65925"/>
            </a:xfrm>
            <a:custGeom>
              <a:avLst/>
              <a:gdLst/>
              <a:ahLst/>
              <a:cxnLst/>
              <a:rect l="l" t="t" r="r" b="b"/>
              <a:pathLst>
                <a:path w="3495" h="2637" fill="none" extrusionOk="0">
                  <a:moveTo>
                    <a:pt x="0" y="2637"/>
                  </a:moveTo>
                  <a:cubicBezTo>
                    <a:pt x="733" y="1674"/>
                    <a:pt x="2218" y="0"/>
                    <a:pt x="3495" y="2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5532525" y="1500325"/>
              <a:ext cx="87900" cy="56000"/>
            </a:xfrm>
            <a:custGeom>
              <a:avLst/>
              <a:gdLst/>
              <a:ahLst/>
              <a:cxnLst/>
              <a:rect l="l" t="t" r="r" b="b"/>
              <a:pathLst>
                <a:path w="3516" h="2240" fill="none" extrusionOk="0">
                  <a:moveTo>
                    <a:pt x="0" y="2240"/>
                  </a:moveTo>
                  <a:cubicBezTo>
                    <a:pt x="1151" y="1423"/>
                    <a:pt x="2281" y="628"/>
                    <a:pt x="3515" y="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5584825" y="1526475"/>
              <a:ext cx="75350" cy="44500"/>
            </a:xfrm>
            <a:custGeom>
              <a:avLst/>
              <a:gdLst/>
              <a:ahLst/>
              <a:cxnLst/>
              <a:rect l="l" t="t" r="r" b="b"/>
              <a:pathLst>
                <a:path w="3014" h="1780" fill="none" extrusionOk="0">
                  <a:moveTo>
                    <a:pt x="1" y="1779"/>
                  </a:moveTo>
                  <a:cubicBezTo>
                    <a:pt x="775" y="1361"/>
                    <a:pt x="2198" y="377"/>
                    <a:pt x="3014" y="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5640025" y="1534850"/>
              <a:ext cx="48675" cy="34550"/>
            </a:xfrm>
            <a:custGeom>
              <a:avLst/>
              <a:gdLst/>
              <a:ahLst/>
              <a:cxnLst/>
              <a:rect l="l" t="t" r="r" b="b"/>
              <a:pathLst>
                <a:path w="1947" h="1382" fill="none" extrusionOk="0">
                  <a:moveTo>
                    <a:pt x="0" y="1382"/>
                  </a:moveTo>
                  <a:cubicBezTo>
                    <a:pt x="628" y="838"/>
                    <a:pt x="1214" y="252"/>
                    <a:pt x="1946"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5683950" y="1547925"/>
              <a:ext cx="78500" cy="52350"/>
            </a:xfrm>
            <a:custGeom>
              <a:avLst/>
              <a:gdLst/>
              <a:ahLst/>
              <a:cxnLst/>
              <a:rect l="l" t="t" r="r" b="b"/>
              <a:pathLst>
                <a:path w="3140" h="2094" fill="none" extrusionOk="0">
                  <a:moveTo>
                    <a:pt x="1" y="2093"/>
                  </a:moveTo>
                  <a:cubicBezTo>
                    <a:pt x="1068" y="1549"/>
                    <a:pt x="1989" y="231"/>
                    <a:pt x="3139"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5749875" y="1543225"/>
              <a:ext cx="91550" cy="64875"/>
            </a:xfrm>
            <a:custGeom>
              <a:avLst/>
              <a:gdLst/>
              <a:ahLst/>
              <a:cxnLst/>
              <a:rect l="l" t="t" r="r" b="b"/>
              <a:pathLst>
                <a:path w="3662" h="2595" fill="none" extrusionOk="0">
                  <a:moveTo>
                    <a:pt x="0" y="2595"/>
                  </a:moveTo>
                  <a:cubicBezTo>
                    <a:pt x="670" y="1277"/>
                    <a:pt x="2176" y="293"/>
                    <a:pt x="3662"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5375600" y="1117425"/>
              <a:ext cx="476025" cy="205600"/>
            </a:xfrm>
            <a:custGeom>
              <a:avLst/>
              <a:gdLst/>
              <a:ahLst/>
              <a:cxnLst/>
              <a:rect l="l" t="t" r="r" b="b"/>
              <a:pathLst>
                <a:path w="19041" h="8224" fill="none" extrusionOk="0">
                  <a:moveTo>
                    <a:pt x="10839" y="5232"/>
                  </a:moveTo>
                  <a:cubicBezTo>
                    <a:pt x="10650" y="5336"/>
                    <a:pt x="10462" y="5420"/>
                    <a:pt x="10295" y="5524"/>
                  </a:cubicBezTo>
                  <a:cubicBezTo>
                    <a:pt x="11676" y="3307"/>
                    <a:pt x="15588" y="1"/>
                    <a:pt x="18497" y="1110"/>
                  </a:cubicBezTo>
                  <a:cubicBezTo>
                    <a:pt x="19041" y="4939"/>
                    <a:pt x="14709" y="5420"/>
                    <a:pt x="11885" y="5420"/>
                  </a:cubicBezTo>
                  <a:cubicBezTo>
                    <a:pt x="8349" y="5420"/>
                    <a:pt x="2072" y="2051"/>
                    <a:pt x="0" y="6466"/>
                  </a:cubicBezTo>
                  <a:cubicBezTo>
                    <a:pt x="1820" y="6947"/>
                    <a:pt x="9771" y="8224"/>
                    <a:pt x="10315" y="5943"/>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5643925" y="1181775"/>
              <a:ext cx="115125" cy="63300"/>
            </a:xfrm>
            <a:custGeom>
              <a:avLst/>
              <a:gdLst/>
              <a:ahLst/>
              <a:cxnLst/>
              <a:rect l="l" t="t" r="r" b="b"/>
              <a:pathLst>
                <a:path w="4605" h="2532" fill="none" extrusionOk="0">
                  <a:moveTo>
                    <a:pt x="1" y="2532"/>
                  </a:moveTo>
                  <a:cubicBezTo>
                    <a:pt x="1277" y="1507"/>
                    <a:pt x="2951" y="523"/>
                    <a:pt x="4604"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5505850" y="1258650"/>
              <a:ext cx="120325" cy="14675"/>
            </a:xfrm>
            <a:custGeom>
              <a:avLst/>
              <a:gdLst/>
              <a:ahLst/>
              <a:cxnLst/>
              <a:rect l="l" t="t" r="r" b="b"/>
              <a:pathLst>
                <a:path w="4813" h="587" fill="none" extrusionOk="0">
                  <a:moveTo>
                    <a:pt x="4813" y="587"/>
                  </a:moveTo>
                  <a:lnTo>
                    <a:pt x="4813" y="399"/>
                  </a:lnTo>
                  <a:cubicBezTo>
                    <a:pt x="4352" y="168"/>
                    <a:pt x="3787" y="168"/>
                    <a:pt x="3264" y="106"/>
                  </a:cubicBezTo>
                  <a:cubicBezTo>
                    <a:pt x="2532" y="64"/>
                    <a:pt x="1800" y="1"/>
                    <a:pt x="1109" y="106"/>
                  </a:cubicBezTo>
                  <a:cubicBezTo>
                    <a:pt x="732" y="168"/>
                    <a:pt x="314" y="378"/>
                    <a:pt x="0" y="315"/>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3"/>
          <p:cNvSpPr/>
          <p:nvPr/>
        </p:nvSpPr>
        <p:spPr>
          <a:xfrm>
            <a:off x="-37600" y="2940325"/>
            <a:ext cx="852425" cy="224880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479047" y="266479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329374" y="2397921"/>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13"/>
          <p:cNvGrpSpPr/>
          <p:nvPr/>
        </p:nvGrpSpPr>
        <p:grpSpPr>
          <a:xfrm rot="606794">
            <a:off x="8036946" y="1073302"/>
            <a:ext cx="697171" cy="725658"/>
            <a:chOff x="5196600" y="2162225"/>
            <a:chExt cx="482725" cy="502450"/>
          </a:xfrm>
        </p:grpSpPr>
        <p:sp>
          <p:nvSpPr>
            <p:cNvPr id="265" name="Google Shape;265;p13"/>
            <p:cNvSpPr/>
            <p:nvPr/>
          </p:nvSpPr>
          <p:spPr>
            <a:xfrm>
              <a:off x="5224600" y="2326350"/>
              <a:ext cx="454275" cy="338325"/>
            </a:xfrm>
            <a:custGeom>
              <a:avLst/>
              <a:gdLst/>
              <a:ahLst/>
              <a:cxnLst/>
              <a:rect l="l" t="t" r="r" b="b"/>
              <a:pathLst>
                <a:path w="18171" h="13533" extrusionOk="0">
                  <a:moveTo>
                    <a:pt x="305" y="0"/>
                  </a:moveTo>
                  <a:cubicBezTo>
                    <a:pt x="146" y="0"/>
                    <a:pt x="0" y="208"/>
                    <a:pt x="129" y="354"/>
                  </a:cubicBezTo>
                  <a:cubicBezTo>
                    <a:pt x="3310" y="4434"/>
                    <a:pt x="7578" y="7447"/>
                    <a:pt x="11219" y="11067"/>
                  </a:cubicBezTo>
                  <a:cubicBezTo>
                    <a:pt x="12126" y="11993"/>
                    <a:pt x="13125" y="13533"/>
                    <a:pt x="14550" y="13533"/>
                  </a:cubicBezTo>
                  <a:cubicBezTo>
                    <a:pt x="14638" y="13533"/>
                    <a:pt x="14727" y="13527"/>
                    <a:pt x="14818" y="13515"/>
                  </a:cubicBezTo>
                  <a:cubicBezTo>
                    <a:pt x="16366" y="13305"/>
                    <a:pt x="17768" y="12155"/>
                    <a:pt x="18145" y="10648"/>
                  </a:cubicBezTo>
                  <a:cubicBezTo>
                    <a:pt x="18170" y="10508"/>
                    <a:pt x="18049" y="10415"/>
                    <a:pt x="17935" y="10415"/>
                  </a:cubicBezTo>
                  <a:cubicBezTo>
                    <a:pt x="17862" y="10415"/>
                    <a:pt x="17793" y="10453"/>
                    <a:pt x="17768" y="10544"/>
                  </a:cubicBezTo>
                  <a:cubicBezTo>
                    <a:pt x="17454" y="11799"/>
                    <a:pt x="16471" y="12636"/>
                    <a:pt x="15257" y="13013"/>
                  </a:cubicBezTo>
                  <a:cubicBezTo>
                    <a:pt x="15022" y="13083"/>
                    <a:pt x="14807" y="13115"/>
                    <a:pt x="14605" y="13115"/>
                  </a:cubicBezTo>
                  <a:cubicBezTo>
                    <a:pt x="13908" y="13115"/>
                    <a:pt x="13382" y="12727"/>
                    <a:pt x="12830" y="12176"/>
                  </a:cubicBezTo>
                  <a:cubicBezTo>
                    <a:pt x="11491" y="10837"/>
                    <a:pt x="10215" y="9539"/>
                    <a:pt x="8834" y="8284"/>
                  </a:cubicBezTo>
                  <a:cubicBezTo>
                    <a:pt x="5904" y="5668"/>
                    <a:pt x="2870" y="3178"/>
                    <a:pt x="443" y="61"/>
                  </a:cubicBezTo>
                  <a:cubicBezTo>
                    <a:pt x="401" y="18"/>
                    <a:pt x="352" y="0"/>
                    <a:pt x="30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5196600" y="2162225"/>
              <a:ext cx="154450" cy="174500"/>
            </a:xfrm>
            <a:custGeom>
              <a:avLst/>
              <a:gdLst/>
              <a:ahLst/>
              <a:cxnLst/>
              <a:rect l="l" t="t" r="r" b="b"/>
              <a:pathLst>
                <a:path w="6178" h="6980" extrusionOk="0">
                  <a:moveTo>
                    <a:pt x="209" y="0"/>
                  </a:moveTo>
                  <a:cubicBezTo>
                    <a:pt x="101" y="0"/>
                    <a:pt x="0" y="137"/>
                    <a:pt x="36" y="244"/>
                  </a:cubicBezTo>
                  <a:cubicBezTo>
                    <a:pt x="768" y="2378"/>
                    <a:pt x="1187" y="4533"/>
                    <a:pt x="1187" y="6772"/>
                  </a:cubicBezTo>
                  <a:cubicBezTo>
                    <a:pt x="1187" y="6911"/>
                    <a:pt x="1290" y="6979"/>
                    <a:pt x="1391" y="6979"/>
                  </a:cubicBezTo>
                  <a:cubicBezTo>
                    <a:pt x="1489" y="6979"/>
                    <a:pt x="1584" y="6916"/>
                    <a:pt x="1584" y="6793"/>
                  </a:cubicBezTo>
                  <a:cubicBezTo>
                    <a:pt x="1584" y="4609"/>
                    <a:pt x="1214" y="2573"/>
                    <a:pt x="543" y="528"/>
                  </a:cubicBezTo>
                  <a:lnTo>
                    <a:pt x="543" y="528"/>
                  </a:lnTo>
                  <a:cubicBezTo>
                    <a:pt x="2352" y="1286"/>
                    <a:pt x="4089" y="2154"/>
                    <a:pt x="5790" y="3132"/>
                  </a:cubicBezTo>
                  <a:cubicBezTo>
                    <a:pt x="5820" y="3150"/>
                    <a:pt x="5851" y="3158"/>
                    <a:pt x="5880" y="3158"/>
                  </a:cubicBezTo>
                  <a:cubicBezTo>
                    <a:pt x="6051" y="3158"/>
                    <a:pt x="6178" y="2883"/>
                    <a:pt x="5999" y="2776"/>
                  </a:cubicBezTo>
                  <a:cubicBezTo>
                    <a:pt x="4137" y="1730"/>
                    <a:pt x="2254" y="809"/>
                    <a:pt x="266" y="14"/>
                  </a:cubicBezTo>
                  <a:cubicBezTo>
                    <a:pt x="247" y="5"/>
                    <a:pt x="228" y="0"/>
                    <a:pt x="20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5345375" y="2235850"/>
              <a:ext cx="333950" cy="355150"/>
            </a:xfrm>
            <a:custGeom>
              <a:avLst/>
              <a:gdLst/>
              <a:ahLst/>
              <a:cxnLst/>
              <a:rect l="l" t="t" r="r" b="b"/>
              <a:pathLst>
                <a:path w="13358" h="14206" extrusionOk="0">
                  <a:moveTo>
                    <a:pt x="330" y="0"/>
                  </a:moveTo>
                  <a:cubicBezTo>
                    <a:pt x="163" y="0"/>
                    <a:pt x="0" y="215"/>
                    <a:pt x="153" y="333"/>
                  </a:cubicBezTo>
                  <a:cubicBezTo>
                    <a:pt x="4840" y="4518"/>
                    <a:pt x="8731" y="9519"/>
                    <a:pt x="12937" y="14143"/>
                  </a:cubicBezTo>
                  <a:cubicBezTo>
                    <a:pt x="12977" y="14187"/>
                    <a:pt x="13023" y="14206"/>
                    <a:pt x="13069" y="14206"/>
                  </a:cubicBezTo>
                  <a:cubicBezTo>
                    <a:pt x="13217" y="14206"/>
                    <a:pt x="13358" y="14010"/>
                    <a:pt x="13230" y="13850"/>
                  </a:cubicBezTo>
                  <a:cubicBezTo>
                    <a:pt x="9045" y="9205"/>
                    <a:pt x="5133" y="4204"/>
                    <a:pt x="446" y="40"/>
                  </a:cubicBezTo>
                  <a:cubicBezTo>
                    <a:pt x="410" y="12"/>
                    <a:pt x="370" y="0"/>
                    <a:pt x="33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5527550" y="2551050"/>
              <a:ext cx="122875" cy="79175"/>
            </a:xfrm>
            <a:custGeom>
              <a:avLst/>
              <a:gdLst/>
              <a:ahLst/>
              <a:cxnLst/>
              <a:rect l="l" t="t" r="r" b="b"/>
              <a:pathLst>
                <a:path w="4915" h="3167" extrusionOk="0">
                  <a:moveTo>
                    <a:pt x="4636" y="0"/>
                  </a:moveTo>
                  <a:cubicBezTo>
                    <a:pt x="4576" y="0"/>
                    <a:pt x="4517" y="27"/>
                    <a:pt x="4478" y="91"/>
                  </a:cubicBezTo>
                  <a:cubicBezTo>
                    <a:pt x="3641" y="1702"/>
                    <a:pt x="2072" y="2685"/>
                    <a:pt x="273" y="2769"/>
                  </a:cubicBezTo>
                  <a:cubicBezTo>
                    <a:pt x="1" y="2769"/>
                    <a:pt x="1" y="3167"/>
                    <a:pt x="273" y="3167"/>
                  </a:cubicBezTo>
                  <a:cubicBezTo>
                    <a:pt x="2198" y="3083"/>
                    <a:pt x="3913" y="2016"/>
                    <a:pt x="4813" y="300"/>
                  </a:cubicBezTo>
                  <a:cubicBezTo>
                    <a:pt x="4915" y="140"/>
                    <a:pt x="4774" y="0"/>
                    <a:pt x="463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p:nvPr/>
          </p:nvSpPr>
          <p:spPr>
            <a:xfrm>
              <a:off x="5504600" y="2522075"/>
              <a:ext cx="116975" cy="83325"/>
            </a:xfrm>
            <a:custGeom>
              <a:avLst/>
              <a:gdLst/>
              <a:ahLst/>
              <a:cxnLst/>
              <a:rect l="l" t="t" r="r" b="b"/>
              <a:pathLst>
                <a:path w="4679" h="3333" extrusionOk="0">
                  <a:moveTo>
                    <a:pt x="4387" y="1"/>
                  </a:moveTo>
                  <a:cubicBezTo>
                    <a:pt x="4327" y="1"/>
                    <a:pt x="4267" y="24"/>
                    <a:pt x="4225" y="78"/>
                  </a:cubicBezTo>
                  <a:cubicBezTo>
                    <a:pt x="3199" y="1522"/>
                    <a:pt x="1860" y="2359"/>
                    <a:pt x="228" y="2924"/>
                  </a:cubicBezTo>
                  <a:cubicBezTo>
                    <a:pt x="1" y="3000"/>
                    <a:pt x="65" y="3333"/>
                    <a:pt x="266" y="3333"/>
                  </a:cubicBezTo>
                  <a:cubicBezTo>
                    <a:pt x="287" y="3333"/>
                    <a:pt x="309" y="3329"/>
                    <a:pt x="333" y="3321"/>
                  </a:cubicBezTo>
                  <a:cubicBezTo>
                    <a:pt x="2069" y="2694"/>
                    <a:pt x="3492" y="1836"/>
                    <a:pt x="4559" y="287"/>
                  </a:cubicBezTo>
                  <a:cubicBezTo>
                    <a:pt x="4678" y="139"/>
                    <a:pt x="4533" y="1"/>
                    <a:pt x="438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a:off x="5226150" y="2234500"/>
              <a:ext cx="135600" cy="112925"/>
            </a:xfrm>
            <a:custGeom>
              <a:avLst/>
              <a:gdLst/>
              <a:ahLst/>
              <a:cxnLst/>
              <a:rect l="l" t="t" r="r" b="b"/>
              <a:pathLst>
                <a:path w="5424" h="4517" extrusionOk="0">
                  <a:moveTo>
                    <a:pt x="4873" y="0"/>
                  </a:moveTo>
                  <a:cubicBezTo>
                    <a:pt x="4712" y="0"/>
                    <a:pt x="4565" y="198"/>
                    <a:pt x="4713" y="345"/>
                  </a:cubicBezTo>
                  <a:cubicBezTo>
                    <a:pt x="5110" y="680"/>
                    <a:pt x="4901" y="1308"/>
                    <a:pt x="4566" y="1496"/>
                  </a:cubicBezTo>
                  <a:cubicBezTo>
                    <a:pt x="4461" y="1551"/>
                    <a:pt x="4351" y="1574"/>
                    <a:pt x="4239" y="1574"/>
                  </a:cubicBezTo>
                  <a:cubicBezTo>
                    <a:pt x="3926" y="1574"/>
                    <a:pt x="3605" y="1394"/>
                    <a:pt x="3373" y="1224"/>
                  </a:cubicBezTo>
                  <a:cubicBezTo>
                    <a:pt x="3340" y="1199"/>
                    <a:pt x="3306" y="1188"/>
                    <a:pt x="3275" y="1188"/>
                  </a:cubicBezTo>
                  <a:cubicBezTo>
                    <a:pt x="3149" y="1188"/>
                    <a:pt x="3055" y="1362"/>
                    <a:pt x="3122" y="1496"/>
                  </a:cubicBezTo>
                  <a:cubicBezTo>
                    <a:pt x="3368" y="2068"/>
                    <a:pt x="3573" y="2920"/>
                    <a:pt x="2665" y="2920"/>
                  </a:cubicBezTo>
                  <a:cubicBezTo>
                    <a:pt x="2644" y="2920"/>
                    <a:pt x="2622" y="2920"/>
                    <a:pt x="2599" y="2919"/>
                  </a:cubicBezTo>
                  <a:cubicBezTo>
                    <a:pt x="2202" y="2898"/>
                    <a:pt x="1783" y="2689"/>
                    <a:pt x="1469" y="2479"/>
                  </a:cubicBezTo>
                  <a:cubicBezTo>
                    <a:pt x="1437" y="2458"/>
                    <a:pt x="1405" y="2449"/>
                    <a:pt x="1374" y="2449"/>
                  </a:cubicBezTo>
                  <a:cubicBezTo>
                    <a:pt x="1221" y="2449"/>
                    <a:pt x="1100" y="2672"/>
                    <a:pt x="1239" y="2793"/>
                  </a:cubicBezTo>
                  <a:cubicBezTo>
                    <a:pt x="1428" y="2982"/>
                    <a:pt x="1553" y="3212"/>
                    <a:pt x="1595" y="3484"/>
                  </a:cubicBezTo>
                  <a:cubicBezTo>
                    <a:pt x="1315" y="3857"/>
                    <a:pt x="1043" y="4052"/>
                    <a:pt x="791" y="4052"/>
                  </a:cubicBezTo>
                  <a:cubicBezTo>
                    <a:pt x="647" y="4052"/>
                    <a:pt x="510" y="3989"/>
                    <a:pt x="381" y="3860"/>
                  </a:cubicBezTo>
                  <a:cubicBezTo>
                    <a:pt x="335" y="3823"/>
                    <a:pt x="290" y="3807"/>
                    <a:pt x="250" y="3807"/>
                  </a:cubicBezTo>
                  <a:cubicBezTo>
                    <a:pt x="91" y="3807"/>
                    <a:pt x="1" y="4057"/>
                    <a:pt x="151" y="4174"/>
                  </a:cubicBezTo>
                  <a:cubicBezTo>
                    <a:pt x="412" y="4367"/>
                    <a:pt x="784" y="4517"/>
                    <a:pt x="1133" y="4517"/>
                  </a:cubicBezTo>
                  <a:cubicBezTo>
                    <a:pt x="1427" y="4517"/>
                    <a:pt x="1706" y="4410"/>
                    <a:pt x="1888" y="4132"/>
                  </a:cubicBezTo>
                  <a:cubicBezTo>
                    <a:pt x="2076" y="3850"/>
                    <a:pt x="2046" y="3496"/>
                    <a:pt x="1917" y="3168"/>
                  </a:cubicBezTo>
                  <a:lnTo>
                    <a:pt x="1917" y="3168"/>
                  </a:lnTo>
                  <a:cubicBezTo>
                    <a:pt x="2198" y="3286"/>
                    <a:pt x="2504" y="3371"/>
                    <a:pt x="2785" y="3371"/>
                  </a:cubicBezTo>
                  <a:cubicBezTo>
                    <a:pt x="3005" y="3371"/>
                    <a:pt x="3209" y="3319"/>
                    <a:pt x="3373" y="3191"/>
                  </a:cubicBezTo>
                  <a:cubicBezTo>
                    <a:pt x="3811" y="2874"/>
                    <a:pt x="3759" y="2307"/>
                    <a:pt x="3617" y="1819"/>
                  </a:cubicBezTo>
                  <a:lnTo>
                    <a:pt x="3617" y="1819"/>
                  </a:lnTo>
                  <a:cubicBezTo>
                    <a:pt x="3855" y="1924"/>
                    <a:pt x="4119" y="1997"/>
                    <a:pt x="4367" y="1997"/>
                  </a:cubicBezTo>
                  <a:cubicBezTo>
                    <a:pt x="4619" y="1997"/>
                    <a:pt x="4855" y="1921"/>
                    <a:pt x="5026" y="1726"/>
                  </a:cubicBezTo>
                  <a:cubicBezTo>
                    <a:pt x="5403" y="1308"/>
                    <a:pt x="5424" y="408"/>
                    <a:pt x="5005" y="52"/>
                  </a:cubicBezTo>
                  <a:cubicBezTo>
                    <a:pt x="4964" y="16"/>
                    <a:pt x="4918" y="0"/>
                    <a:pt x="48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5253400" y="2295375"/>
              <a:ext cx="292575" cy="292275"/>
            </a:xfrm>
            <a:custGeom>
              <a:avLst/>
              <a:gdLst/>
              <a:ahLst/>
              <a:cxnLst/>
              <a:rect l="l" t="t" r="r" b="b"/>
              <a:pathLst>
                <a:path w="11703" h="11691" extrusionOk="0">
                  <a:moveTo>
                    <a:pt x="315" y="0"/>
                  </a:moveTo>
                  <a:cubicBezTo>
                    <a:pt x="152" y="0"/>
                    <a:pt x="0" y="189"/>
                    <a:pt x="149" y="337"/>
                  </a:cubicBezTo>
                  <a:cubicBezTo>
                    <a:pt x="1907" y="2367"/>
                    <a:pt x="3748" y="4313"/>
                    <a:pt x="5694" y="6175"/>
                  </a:cubicBezTo>
                  <a:cubicBezTo>
                    <a:pt x="7577" y="7974"/>
                    <a:pt x="9586" y="9627"/>
                    <a:pt x="11281" y="11636"/>
                  </a:cubicBezTo>
                  <a:cubicBezTo>
                    <a:pt x="11319" y="11674"/>
                    <a:pt x="11364" y="11691"/>
                    <a:pt x="11408" y="11691"/>
                  </a:cubicBezTo>
                  <a:cubicBezTo>
                    <a:pt x="11558" y="11691"/>
                    <a:pt x="11703" y="11505"/>
                    <a:pt x="11573" y="11343"/>
                  </a:cubicBezTo>
                  <a:cubicBezTo>
                    <a:pt x="9900" y="9335"/>
                    <a:pt x="7891" y="7682"/>
                    <a:pt x="5987" y="5882"/>
                  </a:cubicBezTo>
                  <a:cubicBezTo>
                    <a:pt x="4041" y="4020"/>
                    <a:pt x="2179" y="2053"/>
                    <a:pt x="442" y="44"/>
                  </a:cubicBezTo>
                  <a:cubicBezTo>
                    <a:pt x="403" y="14"/>
                    <a:pt x="359" y="0"/>
                    <a:pt x="31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5298425" y="2263775"/>
              <a:ext cx="298825" cy="285025"/>
            </a:xfrm>
            <a:custGeom>
              <a:avLst/>
              <a:gdLst/>
              <a:ahLst/>
              <a:cxnLst/>
              <a:rect l="l" t="t" r="r" b="b"/>
              <a:pathLst>
                <a:path w="11953" h="11401" extrusionOk="0">
                  <a:moveTo>
                    <a:pt x="288" y="1"/>
                  </a:moveTo>
                  <a:cubicBezTo>
                    <a:pt x="147" y="1"/>
                    <a:pt x="1" y="199"/>
                    <a:pt x="148" y="346"/>
                  </a:cubicBezTo>
                  <a:cubicBezTo>
                    <a:pt x="2219" y="2145"/>
                    <a:pt x="4228" y="4008"/>
                    <a:pt x="6215" y="5891"/>
                  </a:cubicBezTo>
                  <a:cubicBezTo>
                    <a:pt x="7178" y="6811"/>
                    <a:pt x="8120" y="7711"/>
                    <a:pt x="9061" y="8653"/>
                  </a:cubicBezTo>
                  <a:cubicBezTo>
                    <a:pt x="9940" y="9490"/>
                    <a:pt x="10902" y="10264"/>
                    <a:pt x="11530" y="11310"/>
                  </a:cubicBezTo>
                  <a:cubicBezTo>
                    <a:pt x="11568" y="11374"/>
                    <a:pt x="11626" y="11401"/>
                    <a:pt x="11684" y="11401"/>
                  </a:cubicBezTo>
                  <a:cubicBezTo>
                    <a:pt x="11817" y="11401"/>
                    <a:pt x="11952" y="11261"/>
                    <a:pt x="11865" y="11101"/>
                  </a:cubicBezTo>
                  <a:cubicBezTo>
                    <a:pt x="11363" y="10222"/>
                    <a:pt x="10630" y="9594"/>
                    <a:pt x="9898" y="8925"/>
                  </a:cubicBezTo>
                  <a:cubicBezTo>
                    <a:pt x="8852" y="7962"/>
                    <a:pt x="7868" y="6937"/>
                    <a:pt x="6843" y="5933"/>
                  </a:cubicBezTo>
                  <a:cubicBezTo>
                    <a:pt x="4751" y="3924"/>
                    <a:pt x="2596" y="1957"/>
                    <a:pt x="399" y="53"/>
                  </a:cubicBezTo>
                  <a:cubicBezTo>
                    <a:pt x="367" y="16"/>
                    <a:pt x="328" y="1"/>
                    <a:pt x="28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5216350" y="2198125"/>
              <a:ext cx="58175" cy="39500"/>
            </a:xfrm>
            <a:custGeom>
              <a:avLst/>
              <a:gdLst/>
              <a:ahLst/>
              <a:cxnLst/>
              <a:rect l="l" t="t" r="r" b="b"/>
              <a:pathLst>
                <a:path w="2327" h="1580" extrusionOk="0">
                  <a:moveTo>
                    <a:pt x="2083" y="0"/>
                  </a:moveTo>
                  <a:cubicBezTo>
                    <a:pt x="2014" y="0"/>
                    <a:pt x="1953" y="43"/>
                    <a:pt x="1945" y="147"/>
                  </a:cubicBezTo>
                  <a:cubicBezTo>
                    <a:pt x="1839" y="857"/>
                    <a:pt x="1325" y="1206"/>
                    <a:pt x="700" y="1206"/>
                  </a:cubicBezTo>
                  <a:cubicBezTo>
                    <a:pt x="588" y="1206"/>
                    <a:pt x="472" y="1195"/>
                    <a:pt x="355" y="1173"/>
                  </a:cubicBezTo>
                  <a:cubicBezTo>
                    <a:pt x="333" y="1167"/>
                    <a:pt x="312" y="1165"/>
                    <a:pt x="293" y="1165"/>
                  </a:cubicBezTo>
                  <a:cubicBezTo>
                    <a:pt x="68" y="1165"/>
                    <a:pt x="0" y="1470"/>
                    <a:pt x="250" y="1528"/>
                  </a:cubicBezTo>
                  <a:cubicBezTo>
                    <a:pt x="410" y="1562"/>
                    <a:pt x="567" y="1579"/>
                    <a:pt x="721" y="1579"/>
                  </a:cubicBezTo>
                  <a:cubicBezTo>
                    <a:pt x="1512" y="1579"/>
                    <a:pt x="2178" y="1128"/>
                    <a:pt x="2301" y="252"/>
                  </a:cubicBezTo>
                  <a:cubicBezTo>
                    <a:pt x="2327" y="110"/>
                    <a:pt x="2193" y="0"/>
                    <a:pt x="208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13"/>
          <p:cNvSpPr/>
          <p:nvPr/>
        </p:nvSpPr>
        <p:spPr>
          <a:xfrm>
            <a:off x="-190500" y="282495"/>
            <a:ext cx="8236850" cy="1428375"/>
          </a:xfrm>
          <a:custGeom>
            <a:avLst/>
            <a:gdLst/>
            <a:ahLst/>
            <a:cxnLst/>
            <a:rect l="l" t="t" r="r" b="b"/>
            <a:pathLst>
              <a:path w="329474" h="57135" extrusionOk="0">
                <a:moveTo>
                  <a:pt x="0" y="57135"/>
                </a:moveTo>
                <a:cubicBezTo>
                  <a:pt x="1935" y="53083"/>
                  <a:pt x="7378" y="37782"/>
                  <a:pt x="11611" y="32823"/>
                </a:cubicBezTo>
                <a:cubicBezTo>
                  <a:pt x="15844" y="27864"/>
                  <a:pt x="18990" y="27139"/>
                  <a:pt x="25400" y="27381"/>
                </a:cubicBezTo>
                <a:cubicBezTo>
                  <a:pt x="31811" y="27623"/>
                  <a:pt x="31931" y="33912"/>
                  <a:pt x="50074" y="34275"/>
                </a:cubicBezTo>
                <a:cubicBezTo>
                  <a:pt x="68217" y="34638"/>
                  <a:pt x="109643" y="30586"/>
                  <a:pt x="134257" y="29558"/>
                </a:cubicBezTo>
                <a:cubicBezTo>
                  <a:pt x="158871" y="28530"/>
                  <a:pt x="172720" y="27078"/>
                  <a:pt x="197757" y="28106"/>
                </a:cubicBezTo>
                <a:cubicBezTo>
                  <a:pt x="222794" y="29134"/>
                  <a:pt x="264160" y="37964"/>
                  <a:pt x="284480" y="35726"/>
                </a:cubicBezTo>
                <a:cubicBezTo>
                  <a:pt x="304800" y="33489"/>
                  <a:pt x="314295" y="20487"/>
                  <a:pt x="319677" y="14681"/>
                </a:cubicBezTo>
                <a:cubicBezTo>
                  <a:pt x="325059" y="8875"/>
                  <a:pt x="320947" y="2948"/>
                  <a:pt x="316774" y="892"/>
                </a:cubicBezTo>
                <a:cubicBezTo>
                  <a:pt x="312601" y="-1164"/>
                  <a:pt x="301232" y="1013"/>
                  <a:pt x="294640" y="2343"/>
                </a:cubicBezTo>
                <a:cubicBezTo>
                  <a:pt x="288048" y="3674"/>
                  <a:pt x="279400" y="4460"/>
                  <a:pt x="277223" y="8875"/>
                </a:cubicBezTo>
                <a:cubicBezTo>
                  <a:pt x="275046" y="13290"/>
                  <a:pt x="279158" y="23450"/>
                  <a:pt x="281577" y="28832"/>
                </a:cubicBezTo>
                <a:cubicBezTo>
                  <a:pt x="283996" y="34214"/>
                  <a:pt x="283754" y="40746"/>
                  <a:pt x="291737" y="41169"/>
                </a:cubicBezTo>
                <a:cubicBezTo>
                  <a:pt x="299720" y="41592"/>
                  <a:pt x="323185" y="33005"/>
                  <a:pt x="329474" y="31372"/>
                </a:cubicBezTo>
              </a:path>
            </a:pathLst>
          </a:custGeom>
          <a:noFill/>
          <a:ln w="19050" cap="flat" cmpd="sng">
            <a:solidFill>
              <a:schemeClr val="dk2"/>
            </a:solidFill>
            <a:prstDash val="dash"/>
            <a:round/>
            <a:headEnd type="none" w="med" len="med"/>
            <a:tailEnd type="none" w="med" len="med"/>
          </a:ln>
        </p:spPr>
      </p:sp>
      <p:sp>
        <p:nvSpPr>
          <p:cNvPr id="275" name="Google Shape;275;p13"/>
          <p:cNvSpPr/>
          <p:nvPr/>
        </p:nvSpPr>
        <p:spPr>
          <a:xfrm>
            <a:off x="8423999" y="73104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8576400" y="1023101"/>
            <a:ext cx="100880" cy="8896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rot="5400000">
            <a:off x="8003254" y="3041562"/>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1">
    <p:bg>
      <p:bgPr>
        <a:blipFill>
          <a:blip r:embed="rId2">
            <a:alphaModFix/>
          </a:blip>
          <a:stretch>
            <a:fillRect/>
          </a:stretch>
        </a:blipFill>
        <a:effectLst/>
      </p:bgPr>
    </p:bg>
    <p:spTree>
      <p:nvGrpSpPr>
        <p:cNvPr id="1" name="Shape 278"/>
        <p:cNvGrpSpPr/>
        <p:nvPr/>
      </p:nvGrpSpPr>
      <p:grpSpPr>
        <a:xfrm>
          <a:off x="0" y="0"/>
          <a:ext cx="0" cy="0"/>
          <a:chOff x="0" y="0"/>
          <a:chExt cx="0" cy="0"/>
        </a:xfrm>
      </p:grpSpPr>
      <p:sp>
        <p:nvSpPr>
          <p:cNvPr id="279" name="Google Shape;279;p14"/>
          <p:cNvSpPr/>
          <p:nvPr/>
        </p:nvSpPr>
        <p:spPr>
          <a:xfrm rot="5400000">
            <a:off x="8062154" y="4356912"/>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txBox="1">
            <a:spLocks noGrp="1"/>
          </p:cNvSpPr>
          <p:nvPr>
            <p:ph type="subTitle" idx="1"/>
          </p:nvPr>
        </p:nvSpPr>
        <p:spPr>
          <a:xfrm flipH="1">
            <a:off x="2272325" y="2013075"/>
            <a:ext cx="4713900" cy="12684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SzPts val="2700"/>
              <a:buNone/>
              <a:defRPr sz="20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81" name="Google Shape;281;p14"/>
          <p:cNvSpPr txBox="1">
            <a:spLocks noGrp="1"/>
          </p:cNvSpPr>
          <p:nvPr>
            <p:ph type="ctrTitle"/>
          </p:nvPr>
        </p:nvSpPr>
        <p:spPr>
          <a:xfrm flipH="1">
            <a:off x="3111713" y="3707100"/>
            <a:ext cx="3035100" cy="677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100"/>
              <a:buNone/>
              <a:defRPr sz="18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endParaRPr/>
          </a:p>
        </p:txBody>
      </p:sp>
      <p:grpSp>
        <p:nvGrpSpPr>
          <p:cNvPr id="282" name="Google Shape;282;p14"/>
          <p:cNvGrpSpPr/>
          <p:nvPr/>
        </p:nvGrpSpPr>
        <p:grpSpPr>
          <a:xfrm rot="1854440">
            <a:off x="7578757" y="266998"/>
            <a:ext cx="645259" cy="1378671"/>
            <a:chOff x="4600125" y="3360075"/>
            <a:chExt cx="861550" cy="1840800"/>
          </a:xfrm>
        </p:grpSpPr>
        <p:sp>
          <p:nvSpPr>
            <p:cNvPr id="283" name="Google Shape;283;p14"/>
            <p:cNvSpPr/>
            <p:nvPr/>
          </p:nvSpPr>
          <p:spPr>
            <a:xfrm>
              <a:off x="4600125" y="3360075"/>
              <a:ext cx="861550" cy="1840800"/>
            </a:xfrm>
            <a:custGeom>
              <a:avLst/>
              <a:gdLst/>
              <a:ahLst/>
              <a:cxnLst/>
              <a:rect l="l" t="t" r="r" b="b"/>
              <a:pathLst>
                <a:path w="34462" h="73632" extrusionOk="0">
                  <a:moveTo>
                    <a:pt x="1402" y="831"/>
                  </a:moveTo>
                  <a:cubicBezTo>
                    <a:pt x="4833" y="2882"/>
                    <a:pt x="6758" y="6501"/>
                    <a:pt x="8328" y="10058"/>
                  </a:cubicBezTo>
                  <a:cubicBezTo>
                    <a:pt x="8621" y="10707"/>
                    <a:pt x="8893" y="11356"/>
                    <a:pt x="9165" y="11983"/>
                  </a:cubicBezTo>
                  <a:cubicBezTo>
                    <a:pt x="7841" y="13869"/>
                    <a:pt x="5759" y="14931"/>
                    <a:pt x="3529" y="14931"/>
                  </a:cubicBezTo>
                  <a:cubicBezTo>
                    <a:pt x="2938" y="14931"/>
                    <a:pt x="2337" y="14857"/>
                    <a:pt x="1737" y="14703"/>
                  </a:cubicBezTo>
                  <a:lnTo>
                    <a:pt x="1674" y="14703"/>
                  </a:lnTo>
                  <a:cubicBezTo>
                    <a:pt x="1193" y="10163"/>
                    <a:pt x="649" y="5372"/>
                    <a:pt x="1402" y="831"/>
                  </a:cubicBezTo>
                  <a:close/>
                  <a:moveTo>
                    <a:pt x="13914" y="22006"/>
                  </a:moveTo>
                  <a:lnTo>
                    <a:pt x="13914" y="22006"/>
                  </a:lnTo>
                  <a:cubicBezTo>
                    <a:pt x="14479" y="22341"/>
                    <a:pt x="15086" y="22654"/>
                    <a:pt x="15693" y="22968"/>
                  </a:cubicBezTo>
                  <a:cubicBezTo>
                    <a:pt x="16551" y="23450"/>
                    <a:pt x="17806" y="23889"/>
                    <a:pt x="18371" y="24726"/>
                  </a:cubicBezTo>
                  <a:cubicBezTo>
                    <a:pt x="18894" y="25458"/>
                    <a:pt x="19103" y="26588"/>
                    <a:pt x="19396" y="27425"/>
                  </a:cubicBezTo>
                  <a:cubicBezTo>
                    <a:pt x="19710" y="28304"/>
                    <a:pt x="20003" y="29204"/>
                    <a:pt x="20317" y="30061"/>
                  </a:cubicBezTo>
                  <a:cubicBezTo>
                    <a:pt x="21447" y="33012"/>
                    <a:pt x="23476" y="35627"/>
                    <a:pt x="24334" y="38703"/>
                  </a:cubicBezTo>
                  <a:cubicBezTo>
                    <a:pt x="22556" y="37698"/>
                    <a:pt x="20861" y="36548"/>
                    <a:pt x="19082" y="35585"/>
                  </a:cubicBezTo>
                  <a:cubicBezTo>
                    <a:pt x="17409" y="31024"/>
                    <a:pt x="15651" y="26504"/>
                    <a:pt x="13914" y="22006"/>
                  </a:cubicBezTo>
                  <a:close/>
                  <a:moveTo>
                    <a:pt x="3097" y="27048"/>
                  </a:moveTo>
                  <a:cubicBezTo>
                    <a:pt x="3222" y="27718"/>
                    <a:pt x="3390" y="28367"/>
                    <a:pt x="3515" y="29036"/>
                  </a:cubicBezTo>
                  <a:cubicBezTo>
                    <a:pt x="4436" y="33158"/>
                    <a:pt x="5524" y="37196"/>
                    <a:pt x="6821" y="41214"/>
                  </a:cubicBezTo>
                  <a:cubicBezTo>
                    <a:pt x="6758" y="41214"/>
                    <a:pt x="6758" y="41214"/>
                    <a:pt x="6758" y="41235"/>
                  </a:cubicBezTo>
                  <a:cubicBezTo>
                    <a:pt x="6089" y="42992"/>
                    <a:pt x="5650" y="44875"/>
                    <a:pt x="5168" y="46696"/>
                  </a:cubicBezTo>
                  <a:cubicBezTo>
                    <a:pt x="4143" y="43578"/>
                    <a:pt x="3139" y="40481"/>
                    <a:pt x="2155" y="37364"/>
                  </a:cubicBezTo>
                  <a:cubicBezTo>
                    <a:pt x="1590" y="35502"/>
                    <a:pt x="795" y="33723"/>
                    <a:pt x="1318" y="31756"/>
                  </a:cubicBezTo>
                  <a:cubicBezTo>
                    <a:pt x="1737" y="30166"/>
                    <a:pt x="2490" y="28597"/>
                    <a:pt x="3097" y="27048"/>
                  </a:cubicBezTo>
                  <a:close/>
                  <a:moveTo>
                    <a:pt x="9479" y="12695"/>
                  </a:moveTo>
                  <a:cubicBezTo>
                    <a:pt x="10985" y="16252"/>
                    <a:pt x="12366" y="19851"/>
                    <a:pt x="13768" y="23450"/>
                  </a:cubicBezTo>
                  <a:cubicBezTo>
                    <a:pt x="17304" y="32551"/>
                    <a:pt x="20463" y="41758"/>
                    <a:pt x="23707" y="50964"/>
                  </a:cubicBezTo>
                  <a:cubicBezTo>
                    <a:pt x="23580" y="50962"/>
                    <a:pt x="23453" y="50961"/>
                    <a:pt x="23326" y="50961"/>
                  </a:cubicBezTo>
                  <a:cubicBezTo>
                    <a:pt x="22281" y="50961"/>
                    <a:pt x="21236" y="51031"/>
                    <a:pt x="20191" y="51069"/>
                  </a:cubicBezTo>
                  <a:cubicBezTo>
                    <a:pt x="19501" y="51090"/>
                    <a:pt x="18769" y="51027"/>
                    <a:pt x="18141" y="51362"/>
                  </a:cubicBezTo>
                  <a:cubicBezTo>
                    <a:pt x="18115" y="51341"/>
                    <a:pt x="18083" y="51332"/>
                    <a:pt x="18052" y="51332"/>
                  </a:cubicBezTo>
                  <a:cubicBezTo>
                    <a:pt x="17957" y="51332"/>
                    <a:pt x="17858" y="51414"/>
                    <a:pt x="17890" y="51508"/>
                  </a:cubicBezTo>
                  <a:cubicBezTo>
                    <a:pt x="17116" y="52010"/>
                    <a:pt x="16488" y="52868"/>
                    <a:pt x="15902" y="53517"/>
                  </a:cubicBezTo>
                  <a:cubicBezTo>
                    <a:pt x="14981" y="54437"/>
                    <a:pt x="14040" y="55379"/>
                    <a:pt x="13140" y="56341"/>
                  </a:cubicBezTo>
                  <a:cubicBezTo>
                    <a:pt x="9311" y="47658"/>
                    <a:pt x="6214" y="38661"/>
                    <a:pt x="4143" y="29371"/>
                  </a:cubicBezTo>
                  <a:cubicBezTo>
                    <a:pt x="3097" y="24705"/>
                    <a:pt x="2302" y="19955"/>
                    <a:pt x="1779" y="15206"/>
                  </a:cubicBezTo>
                  <a:lnTo>
                    <a:pt x="1779" y="15206"/>
                  </a:lnTo>
                  <a:cubicBezTo>
                    <a:pt x="2441" y="15407"/>
                    <a:pt x="3117" y="15503"/>
                    <a:pt x="3789" y="15503"/>
                  </a:cubicBezTo>
                  <a:cubicBezTo>
                    <a:pt x="5982" y="15503"/>
                    <a:pt x="8117" y="14473"/>
                    <a:pt x="9479" y="12695"/>
                  </a:cubicBezTo>
                  <a:close/>
                  <a:moveTo>
                    <a:pt x="23016" y="51529"/>
                  </a:moveTo>
                  <a:cubicBezTo>
                    <a:pt x="23279" y="51538"/>
                    <a:pt x="23547" y="51540"/>
                    <a:pt x="23817" y="51540"/>
                  </a:cubicBezTo>
                  <a:cubicBezTo>
                    <a:pt x="24070" y="51540"/>
                    <a:pt x="24326" y="51538"/>
                    <a:pt x="24581" y="51538"/>
                  </a:cubicBezTo>
                  <a:cubicBezTo>
                    <a:pt x="25311" y="51538"/>
                    <a:pt x="26040" y="51554"/>
                    <a:pt x="26720" y="51675"/>
                  </a:cubicBezTo>
                  <a:cubicBezTo>
                    <a:pt x="28352" y="51947"/>
                    <a:pt x="29084" y="54605"/>
                    <a:pt x="29712" y="55965"/>
                  </a:cubicBezTo>
                  <a:cubicBezTo>
                    <a:pt x="31009" y="58748"/>
                    <a:pt x="32264" y="61572"/>
                    <a:pt x="33436" y="64439"/>
                  </a:cubicBezTo>
                  <a:cubicBezTo>
                    <a:pt x="30298" y="63539"/>
                    <a:pt x="26992" y="62786"/>
                    <a:pt x="23748" y="62681"/>
                  </a:cubicBezTo>
                  <a:cubicBezTo>
                    <a:pt x="23644" y="62681"/>
                    <a:pt x="23560" y="62723"/>
                    <a:pt x="23497" y="62828"/>
                  </a:cubicBezTo>
                  <a:cubicBezTo>
                    <a:pt x="23497" y="62786"/>
                    <a:pt x="23497" y="62702"/>
                    <a:pt x="23476" y="62660"/>
                  </a:cubicBezTo>
                  <a:cubicBezTo>
                    <a:pt x="23351" y="61865"/>
                    <a:pt x="22744" y="60945"/>
                    <a:pt x="22409" y="60212"/>
                  </a:cubicBezTo>
                  <a:cubicBezTo>
                    <a:pt x="21970" y="59229"/>
                    <a:pt x="21510" y="58225"/>
                    <a:pt x="21049" y="57262"/>
                  </a:cubicBezTo>
                  <a:cubicBezTo>
                    <a:pt x="20212" y="55504"/>
                    <a:pt x="19396" y="53726"/>
                    <a:pt x="18476" y="52010"/>
                  </a:cubicBezTo>
                  <a:cubicBezTo>
                    <a:pt x="19815" y="51424"/>
                    <a:pt x="21510" y="51592"/>
                    <a:pt x="23016" y="51529"/>
                  </a:cubicBezTo>
                  <a:close/>
                  <a:moveTo>
                    <a:pt x="18099" y="52136"/>
                  </a:moveTo>
                  <a:cubicBezTo>
                    <a:pt x="19375" y="55191"/>
                    <a:pt x="20777" y="58225"/>
                    <a:pt x="22116" y="61258"/>
                  </a:cubicBezTo>
                  <a:cubicBezTo>
                    <a:pt x="22430" y="61970"/>
                    <a:pt x="22828" y="62681"/>
                    <a:pt x="22577" y="63539"/>
                  </a:cubicBezTo>
                  <a:cubicBezTo>
                    <a:pt x="22493" y="63937"/>
                    <a:pt x="22054" y="64355"/>
                    <a:pt x="21865" y="64711"/>
                  </a:cubicBezTo>
                  <a:lnTo>
                    <a:pt x="20422" y="67054"/>
                  </a:lnTo>
                  <a:cubicBezTo>
                    <a:pt x="19501" y="68477"/>
                    <a:pt x="18580" y="69942"/>
                    <a:pt x="17681" y="71386"/>
                  </a:cubicBezTo>
                  <a:cubicBezTo>
                    <a:pt x="16676" y="69042"/>
                    <a:pt x="15693" y="66678"/>
                    <a:pt x="14689" y="64292"/>
                  </a:cubicBezTo>
                  <a:cubicBezTo>
                    <a:pt x="13642" y="61782"/>
                    <a:pt x="12282" y="58915"/>
                    <a:pt x="14061" y="56404"/>
                  </a:cubicBezTo>
                  <a:cubicBezTo>
                    <a:pt x="14165" y="56237"/>
                    <a:pt x="14124" y="56111"/>
                    <a:pt x="14019" y="56007"/>
                  </a:cubicBezTo>
                  <a:cubicBezTo>
                    <a:pt x="15191" y="54793"/>
                    <a:pt x="16300" y="53475"/>
                    <a:pt x="17597" y="52450"/>
                  </a:cubicBezTo>
                  <a:cubicBezTo>
                    <a:pt x="17743" y="52324"/>
                    <a:pt x="17911" y="52219"/>
                    <a:pt x="18099" y="52136"/>
                  </a:cubicBezTo>
                  <a:close/>
                  <a:moveTo>
                    <a:pt x="23455" y="63142"/>
                  </a:moveTo>
                  <a:cubicBezTo>
                    <a:pt x="23476" y="63204"/>
                    <a:pt x="23560" y="63246"/>
                    <a:pt x="23644" y="63246"/>
                  </a:cubicBezTo>
                  <a:cubicBezTo>
                    <a:pt x="24836" y="63435"/>
                    <a:pt x="26071" y="63623"/>
                    <a:pt x="27243" y="63832"/>
                  </a:cubicBezTo>
                  <a:cubicBezTo>
                    <a:pt x="27159" y="63916"/>
                    <a:pt x="27117" y="64020"/>
                    <a:pt x="27201" y="64167"/>
                  </a:cubicBezTo>
                  <a:cubicBezTo>
                    <a:pt x="27724" y="65088"/>
                    <a:pt x="28268" y="65945"/>
                    <a:pt x="28686" y="66887"/>
                  </a:cubicBezTo>
                  <a:cubicBezTo>
                    <a:pt x="29000" y="67598"/>
                    <a:pt x="29712" y="68373"/>
                    <a:pt x="28498" y="68435"/>
                  </a:cubicBezTo>
                  <a:cubicBezTo>
                    <a:pt x="28478" y="68436"/>
                    <a:pt x="28458" y="68437"/>
                    <a:pt x="28438" y="68437"/>
                  </a:cubicBezTo>
                  <a:cubicBezTo>
                    <a:pt x="27945" y="68437"/>
                    <a:pt x="27327" y="68201"/>
                    <a:pt x="26845" y="68101"/>
                  </a:cubicBezTo>
                  <a:cubicBezTo>
                    <a:pt x="26820" y="68094"/>
                    <a:pt x="26796" y="68091"/>
                    <a:pt x="26772" y="68091"/>
                  </a:cubicBezTo>
                  <a:cubicBezTo>
                    <a:pt x="26556" y="68091"/>
                    <a:pt x="26397" y="68333"/>
                    <a:pt x="26510" y="68540"/>
                  </a:cubicBezTo>
                  <a:cubicBezTo>
                    <a:pt x="27159" y="69774"/>
                    <a:pt x="27536" y="71030"/>
                    <a:pt x="27661" y="72390"/>
                  </a:cubicBezTo>
                  <a:cubicBezTo>
                    <a:pt x="26489" y="70967"/>
                    <a:pt x="25276" y="69586"/>
                    <a:pt x="24104" y="68163"/>
                  </a:cubicBezTo>
                  <a:cubicBezTo>
                    <a:pt x="24047" y="68100"/>
                    <a:pt x="23982" y="68073"/>
                    <a:pt x="23918" y="68073"/>
                  </a:cubicBezTo>
                  <a:cubicBezTo>
                    <a:pt x="23771" y="68073"/>
                    <a:pt x="23631" y="68212"/>
                    <a:pt x="23602" y="68373"/>
                  </a:cubicBezTo>
                  <a:cubicBezTo>
                    <a:pt x="23476" y="69481"/>
                    <a:pt x="23372" y="70611"/>
                    <a:pt x="23246" y="71699"/>
                  </a:cubicBezTo>
                  <a:cubicBezTo>
                    <a:pt x="21970" y="70423"/>
                    <a:pt x="21300" y="68833"/>
                    <a:pt x="21238" y="66992"/>
                  </a:cubicBezTo>
                  <a:cubicBezTo>
                    <a:pt x="21300" y="66887"/>
                    <a:pt x="21363" y="66782"/>
                    <a:pt x="21447" y="66678"/>
                  </a:cubicBezTo>
                  <a:cubicBezTo>
                    <a:pt x="22033" y="65715"/>
                    <a:pt x="23288" y="64397"/>
                    <a:pt x="23455" y="63142"/>
                  </a:cubicBezTo>
                  <a:close/>
                  <a:moveTo>
                    <a:pt x="1170" y="0"/>
                  </a:moveTo>
                  <a:cubicBezTo>
                    <a:pt x="1035" y="0"/>
                    <a:pt x="888" y="75"/>
                    <a:pt x="858" y="224"/>
                  </a:cubicBezTo>
                  <a:cubicBezTo>
                    <a:pt x="0" y="5079"/>
                    <a:pt x="565" y="10163"/>
                    <a:pt x="1130" y="15059"/>
                  </a:cubicBezTo>
                  <a:cubicBezTo>
                    <a:pt x="1590" y="18867"/>
                    <a:pt x="2176" y="22654"/>
                    <a:pt x="2950" y="26421"/>
                  </a:cubicBezTo>
                  <a:cubicBezTo>
                    <a:pt x="2909" y="26463"/>
                    <a:pt x="2888" y="26463"/>
                    <a:pt x="2867" y="26504"/>
                  </a:cubicBezTo>
                  <a:cubicBezTo>
                    <a:pt x="2134" y="28178"/>
                    <a:pt x="1235" y="29852"/>
                    <a:pt x="712" y="31610"/>
                  </a:cubicBezTo>
                  <a:cubicBezTo>
                    <a:pt x="230" y="33221"/>
                    <a:pt x="607" y="34623"/>
                    <a:pt x="1088" y="36213"/>
                  </a:cubicBezTo>
                  <a:cubicBezTo>
                    <a:pt x="2323" y="40105"/>
                    <a:pt x="3578" y="43997"/>
                    <a:pt x="4854" y="47909"/>
                  </a:cubicBezTo>
                  <a:cubicBezTo>
                    <a:pt x="4909" y="48050"/>
                    <a:pt x="5047" y="48129"/>
                    <a:pt x="5179" y="48129"/>
                  </a:cubicBezTo>
                  <a:cubicBezTo>
                    <a:pt x="5303" y="48129"/>
                    <a:pt x="5421" y="48061"/>
                    <a:pt x="5461" y="47909"/>
                  </a:cubicBezTo>
                  <a:cubicBezTo>
                    <a:pt x="5984" y="46026"/>
                    <a:pt x="6654" y="44101"/>
                    <a:pt x="7072" y="42176"/>
                  </a:cubicBezTo>
                  <a:cubicBezTo>
                    <a:pt x="8725" y="47135"/>
                    <a:pt x="10650" y="52010"/>
                    <a:pt x="12910" y="56718"/>
                  </a:cubicBezTo>
                  <a:cubicBezTo>
                    <a:pt x="12926" y="56782"/>
                    <a:pt x="12979" y="56809"/>
                    <a:pt x="13021" y="56809"/>
                  </a:cubicBezTo>
                  <a:cubicBezTo>
                    <a:pt x="13034" y="56809"/>
                    <a:pt x="13047" y="56807"/>
                    <a:pt x="13056" y="56802"/>
                  </a:cubicBezTo>
                  <a:lnTo>
                    <a:pt x="13056" y="56802"/>
                  </a:lnTo>
                  <a:cubicBezTo>
                    <a:pt x="12052" y="58748"/>
                    <a:pt x="12638" y="61091"/>
                    <a:pt x="13454" y="63100"/>
                  </a:cubicBezTo>
                  <a:cubicBezTo>
                    <a:pt x="14689" y="66155"/>
                    <a:pt x="16028" y="69189"/>
                    <a:pt x="17304" y="72243"/>
                  </a:cubicBezTo>
                  <a:cubicBezTo>
                    <a:pt x="17364" y="72400"/>
                    <a:pt x="17500" y="72494"/>
                    <a:pt x="17641" y="72494"/>
                  </a:cubicBezTo>
                  <a:cubicBezTo>
                    <a:pt x="17745" y="72494"/>
                    <a:pt x="17852" y="72443"/>
                    <a:pt x="17932" y="72327"/>
                  </a:cubicBezTo>
                  <a:cubicBezTo>
                    <a:pt x="18915" y="70737"/>
                    <a:pt x="19940" y="69147"/>
                    <a:pt x="20945" y="67536"/>
                  </a:cubicBezTo>
                  <a:cubicBezTo>
                    <a:pt x="21007" y="69461"/>
                    <a:pt x="21844" y="71176"/>
                    <a:pt x="23267" y="72515"/>
                  </a:cubicBezTo>
                  <a:cubicBezTo>
                    <a:pt x="23325" y="72573"/>
                    <a:pt x="23386" y="72597"/>
                    <a:pt x="23445" y="72597"/>
                  </a:cubicBezTo>
                  <a:cubicBezTo>
                    <a:pt x="23577" y="72597"/>
                    <a:pt x="23692" y="72472"/>
                    <a:pt x="23707" y="72327"/>
                  </a:cubicBezTo>
                  <a:cubicBezTo>
                    <a:pt x="23832" y="71260"/>
                    <a:pt x="23979" y="70193"/>
                    <a:pt x="24083" y="69147"/>
                  </a:cubicBezTo>
                  <a:lnTo>
                    <a:pt x="27766" y="73541"/>
                  </a:lnTo>
                  <a:cubicBezTo>
                    <a:pt x="27823" y="73604"/>
                    <a:pt x="27894" y="73631"/>
                    <a:pt x="27965" y="73631"/>
                  </a:cubicBezTo>
                  <a:cubicBezTo>
                    <a:pt x="28127" y="73631"/>
                    <a:pt x="28289" y="73491"/>
                    <a:pt x="28289" y="73331"/>
                  </a:cubicBezTo>
                  <a:cubicBezTo>
                    <a:pt x="28268" y="71783"/>
                    <a:pt x="27954" y="70318"/>
                    <a:pt x="27326" y="68937"/>
                  </a:cubicBezTo>
                  <a:lnTo>
                    <a:pt x="27326" y="68937"/>
                  </a:lnTo>
                  <a:cubicBezTo>
                    <a:pt x="27817" y="69079"/>
                    <a:pt x="28426" y="69255"/>
                    <a:pt x="28930" y="69255"/>
                  </a:cubicBezTo>
                  <a:cubicBezTo>
                    <a:pt x="29394" y="69255"/>
                    <a:pt x="29769" y="69106"/>
                    <a:pt x="29879" y="68645"/>
                  </a:cubicBezTo>
                  <a:cubicBezTo>
                    <a:pt x="29984" y="68163"/>
                    <a:pt x="29565" y="67515"/>
                    <a:pt x="29419" y="67117"/>
                  </a:cubicBezTo>
                  <a:cubicBezTo>
                    <a:pt x="28937" y="66029"/>
                    <a:pt x="28414" y="64920"/>
                    <a:pt x="27682" y="63979"/>
                  </a:cubicBezTo>
                  <a:lnTo>
                    <a:pt x="27682" y="63979"/>
                  </a:lnTo>
                  <a:cubicBezTo>
                    <a:pt x="29774" y="64334"/>
                    <a:pt x="31867" y="64753"/>
                    <a:pt x="33938" y="65339"/>
                  </a:cubicBezTo>
                  <a:cubicBezTo>
                    <a:pt x="34168" y="65339"/>
                    <a:pt x="34461" y="65108"/>
                    <a:pt x="34357" y="64857"/>
                  </a:cubicBezTo>
                  <a:cubicBezTo>
                    <a:pt x="32892" y="61321"/>
                    <a:pt x="31344" y="57848"/>
                    <a:pt x="29670" y="54396"/>
                  </a:cubicBezTo>
                  <a:cubicBezTo>
                    <a:pt x="29189" y="53370"/>
                    <a:pt x="28707" y="51403"/>
                    <a:pt x="27452" y="51090"/>
                  </a:cubicBezTo>
                  <a:cubicBezTo>
                    <a:pt x="27227" y="51037"/>
                    <a:pt x="26978" y="51020"/>
                    <a:pt x="26723" y="51020"/>
                  </a:cubicBezTo>
                  <a:cubicBezTo>
                    <a:pt x="26264" y="51020"/>
                    <a:pt x="25784" y="51076"/>
                    <a:pt x="25380" y="51090"/>
                  </a:cubicBezTo>
                  <a:cubicBezTo>
                    <a:pt x="25046" y="51090"/>
                    <a:pt x="24711" y="51111"/>
                    <a:pt x="24376" y="51111"/>
                  </a:cubicBezTo>
                  <a:lnTo>
                    <a:pt x="24376" y="50964"/>
                  </a:lnTo>
                  <a:cubicBezTo>
                    <a:pt x="22849" y="46110"/>
                    <a:pt x="21175" y="41318"/>
                    <a:pt x="19417" y="36527"/>
                  </a:cubicBezTo>
                  <a:lnTo>
                    <a:pt x="19417" y="36527"/>
                  </a:lnTo>
                  <a:cubicBezTo>
                    <a:pt x="21049" y="37698"/>
                    <a:pt x="22911" y="38640"/>
                    <a:pt x="24648" y="39582"/>
                  </a:cubicBezTo>
                  <a:cubicBezTo>
                    <a:pt x="24704" y="39607"/>
                    <a:pt x="24759" y="39619"/>
                    <a:pt x="24810" y="39619"/>
                  </a:cubicBezTo>
                  <a:cubicBezTo>
                    <a:pt x="25011" y="39619"/>
                    <a:pt x="25163" y="39442"/>
                    <a:pt x="25129" y="39226"/>
                  </a:cubicBezTo>
                  <a:cubicBezTo>
                    <a:pt x="24753" y="37489"/>
                    <a:pt x="24000" y="35941"/>
                    <a:pt x="23142" y="34413"/>
                  </a:cubicBezTo>
                  <a:cubicBezTo>
                    <a:pt x="22054" y="32468"/>
                    <a:pt x="21154" y="30543"/>
                    <a:pt x="20422" y="28450"/>
                  </a:cubicBezTo>
                  <a:cubicBezTo>
                    <a:pt x="19919" y="27027"/>
                    <a:pt x="19606" y="24893"/>
                    <a:pt x="18434" y="23868"/>
                  </a:cubicBezTo>
                  <a:cubicBezTo>
                    <a:pt x="17848" y="23366"/>
                    <a:pt x="17095" y="23073"/>
                    <a:pt x="16404" y="22738"/>
                  </a:cubicBezTo>
                  <a:cubicBezTo>
                    <a:pt x="15505" y="22278"/>
                    <a:pt x="14584" y="21776"/>
                    <a:pt x="13642" y="21336"/>
                  </a:cubicBezTo>
                  <a:cubicBezTo>
                    <a:pt x="11968" y="17047"/>
                    <a:pt x="10315" y="12695"/>
                    <a:pt x="8390" y="8510"/>
                  </a:cubicBezTo>
                  <a:cubicBezTo>
                    <a:pt x="6779" y="5120"/>
                    <a:pt x="4729" y="1835"/>
                    <a:pt x="1318" y="36"/>
                  </a:cubicBezTo>
                  <a:cubicBezTo>
                    <a:pt x="1276" y="12"/>
                    <a:pt x="1224"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4737175" y="3833525"/>
              <a:ext cx="119800" cy="118550"/>
            </a:xfrm>
            <a:custGeom>
              <a:avLst/>
              <a:gdLst/>
              <a:ahLst/>
              <a:cxnLst/>
              <a:rect l="l" t="t" r="r" b="b"/>
              <a:pathLst>
                <a:path w="4792" h="4742" extrusionOk="0">
                  <a:moveTo>
                    <a:pt x="2469" y="536"/>
                  </a:moveTo>
                  <a:lnTo>
                    <a:pt x="2469" y="536"/>
                  </a:lnTo>
                  <a:cubicBezTo>
                    <a:pt x="4520" y="871"/>
                    <a:pt x="4792" y="4135"/>
                    <a:pt x="2406" y="4135"/>
                  </a:cubicBezTo>
                  <a:cubicBezTo>
                    <a:pt x="1465" y="4135"/>
                    <a:pt x="628" y="3549"/>
                    <a:pt x="628" y="2545"/>
                  </a:cubicBezTo>
                  <a:cubicBezTo>
                    <a:pt x="628" y="1457"/>
                    <a:pt x="1444" y="892"/>
                    <a:pt x="2364" y="578"/>
                  </a:cubicBezTo>
                  <a:cubicBezTo>
                    <a:pt x="2406" y="557"/>
                    <a:pt x="2427" y="557"/>
                    <a:pt x="2469" y="536"/>
                  </a:cubicBezTo>
                  <a:close/>
                  <a:moveTo>
                    <a:pt x="2111" y="0"/>
                  </a:moveTo>
                  <a:cubicBezTo>
                    <a:pt x="927" y="0"/>
                    <a:pt x="21" y="1451"/>
                    <a:pt x="21" y="2524"/>
                  </a:cubicBezTo>
                  <a:cubicBezTo>
                    <a:pt x="0" y="3821"/>
                    <a:pt x="1151" y="4742"/>
                    <a:pt x="2406" y="4742"/>
                  </a:cubicBezTo>
                  <a:cubicBezTo>
                    <a:pt x="3683" y="4742"/>
                    <a:pt x="4792" y="3821"/>
                    <a:pt x="4792" y="2524"/>
                  </a:cubicBezTo>
                  <a:cubicBezTo>
                    <a:pt x="4792" y="1247"/>
                    <a:pt x="3766" y="138"/>
                    <a:pt x="2490" y="97"/>
                  </a:cubicBezTo>
                  <a:cubicBezTo>
                    <a:pt x="2406" y="55"/>
                    <a:pt x="2364" y="34"/>
                    <a:pt x="2302" y="13"/>
                  </a:cubicBezTo>
                  <a:cubicBezTo>
                    <a:pt x="2237" y="5"/>
                    <a:pt x="2174"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4797325" y="4017800"/>
              <a:ext cx="124525" cy="112150"/>
            </a:xfrm>
            <a:custGeom>
              <a:avLst/>
              <a:gdLst/>
              <a:ahLst/>
              <a:cxnLst/>
              <a:rect l="l" t="t" r="r" b="b"/>
              <a:pathLst>
                <a:path w="4981" h="4486" extrusionOk="0">
                  <a:moveTo>
                    <a:pt x="2529" y="545"/>
                  </a:moveTo>
                  <a:cubicBezTo>
                    <a:pt x="2930" y="545"/>
                    <a:pt x="3335" y="728"/>
                    <a:pt x="3620" y="1032"/>
                  </a:cubicBezTo>
                  <a:cubicBezTo>
                    <a:pt x="4227" y="1744"/>
                    <a:pt x="4227" y="3020"/>
                    <a:pt x="3432" y="3585"/>
                  </a:cubicBezTo>
                  <a:cubicBezTo>
                    <a:pt x="3141" y="3787"/>
                    <a:pt x="2776" y="3889"/>
                    <a:pt x="2410" y="3889"/>
                  </a:cubicBezTo>
                  <a:cubicBezTo>
                    <a:pt x="1828" y="3889"/>
                    <a:pt x="1245" y="3630"/>
                    <a:pt x="963" y="3104"/>
                  </a:cubicBezTo>
                  <a:cubicBezTo>
                    <a:pt x="691" y="2539"/>
                    <a:pt x="795" y="1869"/>
                    <a:pt x="1130" y="1367"/>
                  </a:cubicBezTo>
                  <a:cubicBezTo>
                    <a:pt x="1157" y="1378"/>
                    <a:pt x="1186" y="1383"/>
                    <a:pt x="1214" y="1383"/>
                  </a:cubicBezTo>
                  <a:cubicBezTo>
                    <a:pt x="1295" y="1383"/>
                    <a:pt x="1377" y="1340"/>
                    <a:pt x="1423" y="1262"/>
                  </a:cubicBezTo>
                  <a:cubicBezTo>
                    <a:pt x="1695" y="886"/>
                    <a:pt x="1883" y="614"/>
                    <a:pt x="2407" y="551"/>
                  </a:cubicBezTo>
                  <a:cubicBezTo>
                    <a:pt x="2447" y="547"/>
                    <a:pt x="2488" y="545"/>
                    <a:pt x="2529" y="545"/>
                  </a:cubicBezTo>
                  <a:close/>
                  <a:moveTo>
                    <a:pt x="2440" y="0"/>
                  </a:moveTo>
                  <a:cubicBezTo>
                    <a:pt x="1801" y="0"/>
                    <a:pt x="1178" y="234"/>
                    <a:pt x="1005" y="802"/>
                  </a:cubicBezTo>
                  <a:cubicBezTo>
                    <a:pt x="230" y="1451"/>
                    <a:pt x="0" y="2622"/>
                    <a:pt x="544" y="3522"/>
                  </a:cubicBezTo>
                  <a:cubicBezTo>
                    <a:pt x="953" y="4159"/>
                    <a:pt x="1706" y="4485"/>
                    <a:pt x="2456" y="4485"/>
                  </a:cubicBezTo>
                  <a:cubicBezTo>
                    <a:pt x="3012" y="4485"/>
                    <a:pt x="3566" y="4306"/>
                    <a:pt x="3976" y="3941"/>
                  </a:cubicBezTo>
                  <a:cubicBezTo>
                    <a:pt x="4980" y="3020"/>
                    <a:pt x="4834" y="1242"/>
                    <a:pt x="3788" y="405"/>
                  </a:cubicBezTo>
                  <a:cubicBezTo>
                    <a:pt x="3479" y="152"/>
                    <a:pt x="2954" y="0"/>
                    <a:pt x="2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14"/>
          <p:cNvSpPr/>
          <p:nvPr/>
        </p:nvSpPr>
        <p:spPr>
          <a:xfrm>
            <a:off x="-353775" y="1667325"/>
            <a:ext cx="8619650" cy="2656925"/>
          </a:xfrm>
          <a:custGeom>
            <a:avLst/>
            <a:gdLst/>
            <a:ahLst/>
            <a:cxnLst/>
            <a:rect l="l" t="t" r="r" b="b"/>
            <a:pathLst>
              <a:path w="344786" h="106277" extrusionOk="0">
                <a:moveTo>
                  <a:pt x="0" y="73297"/>
                </a:moveTo>
                <a:cubicBezTo>
                  <a:pt x="6108" y="74688"/>
                  <a:pt x="27758" y="77773"/>
                  <a:pt x="36648" y="81643"/>
                </a:cubicBezTo>
                <a:cubicBezTo>
                  <a:pt x="45538" y="85514"/>
                  <a:pt x="45781" y="102326"/>
                  <a:pt x="53340" y="96520"/>
                </a:cubicBezTo>
                <a:cubicBezTo>
                  <a:pt x="60900" y="90714"/>
                  <a:pt x="78981" y="59932"/>
                  <a:pt x="82005" y="46809"/>
                </a:cubicBezTo>
                <a:cubicBezTo>
                  <a:pt x="85029" y="33686"/>
                  <a:pt x="78679" y="16510"/>
                  <a:pt x="71482" y="17780"/>
                </a:cubicBezTo>
                <a:cubicBezTo>
                  <a:pt x="64285" y="19050"/>
                  <a:pt x="38765" y="42939"/>
                  <a:pt x="38825" y="54429"/>
                </a:cubicBezTo>
                <a:cubicBezTo>
                  <a:pt x="38886" y="65920"/>
                  <a:pt x="59629" y="78136"/>
                  <a:pt x="71845" y="86723"/>
                </a:cubicBezTo>
                <a:cubicBezTo>
                  <a:pt x="84061" y="95311"/>
                  <a:pt x="101297" y="108192"/>
                  <a:pt x="112122" y="105954"/>
                </a:cubicBezTo>
                <a:cubicBezTo>
                  <a:pt x="122947" y="103716"/>
                  <a:pt x="116658" y="78196"/>
                  <a:pt x="136797" y="73297"/>
                </a:cubicBezTo>
                <a:cubicBezTo>
                  <a:pt x="156936" y="68399"/>
                  <a:pt x="208340" y="72934"/>
                  <a:pt x="232954" y="76563"/>
                </a:cubicBezTo>
                <a:cubicBezTo>
                  <a:pt x="257568" y="80192"/>
                  <a:pt x="268091" y="93920"/>
                  <a:pt x="284480" y="95069"/>
                </a:cubicBezTo>
                <a:cubicBezTo>
                  <a:pt x="300869" y="96218"/>
                  <a:pt x="327236" y="89747"/>
                  <a:pt x="331288" y="83457"/>
                </a:cubicBezTo>
                <a:cubicBezTo>
                  <a:pt x="335340" y="77168"/>
                  <a:pt x="314839" y="59751"/>
                  <a:pt x="308791" y="57332"/>
                </a:cubicBezTo>
                <a:cubicBezTo>
                  <a:pt x="302743" y="54913"/>
                  <a:pt x="294337" y="61505"/>
                  <a:pt x="295002" y="68943"/>
                </a:cubicBezTo>
                <a:cubicBezTo>
                  <a:pt x="295667" y="76382"/>
                  <a:pt x="305102" y="97427"/>
                  <a:pt x="312782" y="101963"/>
                </a:cubicBezTo>
                <a:cubicBezTo>
                  <a:pt x="320463" y="106499"/>
                  <a:pt x="336126" y="103838"/>
                  <a:pt x="341085" y="96157"/>
                </a:cubicBezTo>
                <a:cubicBezTo>
                  <a:pt x="346044" y="88477"/>
                  <a:pt x="345379" y="65980"/>
                  <a:pt x="342537" y="55880"/>
                </a:cubicBezTo>
                <a:cubicBezTo>
                  <a:pt x="339695" y="45781"/>
                  <a:pt x="327236" y="44873"/>
                  <a:pt x="324031" y="35560"/>
                </a:cubicBezTo>
                <a:cubicBezTo>
                  <a:pt x="320826" y="26247"/>
                  <a:pt x="323426" y="5927"/>
                  <a:pt x="323305" y="0"/>
                </a:cubicBezTo>
              </a:path>
            </a:pathLst>
          </a:custGeom>
          <a:noFill/>
          <a:ln w="19050" cap="flat" cmpd="sng">
            <a:solidFill>
              <a:schemeClr val="dk2"/>
            </a:solidFill>
            <a:prstDash val="dash"/>
            <a:round/>
            <a:headEnd type="none" w="med" len="med"/>
            <a:tailEnd type="none" w="med" len="med"/>
          </a:ln>
        </p:spPr>
      </p:sp>
      <p:grpSp>
        <p:nvGrpSpPr>
          <p:cNvPr id="287" name="Google Shape;287;p14"/>
          <p:cNvGrpSpPr/>
          <p:nvPr/>
        </p:nvGrpSpPr>
        <p:grpSpPr>
          <a:xfrm>
            <a:off x="795225" y="514806"/>
            <a:ext cx="1390816" cy="603184"/>
            <a:chOff x="-18125" y="4095850"/>
            <a:chExt cx="1197225" cy="519225"/>
          </a:xfrm>
        </p:grpSpPr>
        <p:sp>
          <p:nvSpPr>
            <p:cNvPr id="288" name="Google Shape;288;p14"/>
            <p:cNvSpPr/>
            <p:nvPr/>
          </p:nvSpPr>
          <p:spPr>
            <a:xfrm>
              <a:off x="-18125" y="4095850"/>
              <a:ext cx="1197225" cy="519225"/>
            </a:xfrm>
            <a:custGeom>
              <a:avLst/>
              <a:gdLst/>
              <a:ahLst/>
              <a:cxnLst/>
              <a:rect l="l" t="t" r="r" b="b"/>
              <a:pathLst>
                <a:path w="47889" h="20769" extrusionOk="0">
                  <a:moveTo>
                    <a:pt x="22550" y="0"/>
                  </a:moveTo>
                  <a:cubicBezTo>
                    <a:pt x="21542" y="34"/>
                    <a:pt x="20433" y="236"/>
                    <a:pt x="19324" y="672"/>
                  </a:cubicBezTo>
                  <a:cubicBezTo>
                    <a:pt x="18517" y="941"/>
                    <a:pt x="17811" y="1345"/>
                    <a:pt x="17139" y="1849"/>
                  </a:cubicBezTo>
                  <a:cubicBezTo>
                    <a:pt x="16770" y="2117"/>
                    <a:pt x="16400" y="2420"/>
                    <a:pt x="16064" y="2722"/>
                  </a:cubicBezTo>
                  <a:cubicBezTo>
                    <a:pt x="15627" y="3126"/>
                    <a:pt x="15257" y="3596"/>
                    <a:pt x="14921" y="4201"/>
                  </a:cubicBezTo>
                  <a:cubicBezTo>
                    <a:pt x="14417" y="4974"/>
                    <a:pt x="14081" y="5881"/>
                    <a:pt x="13879" y="6789"/>
                  </a:cubicBezTo>
                  <a:cubicBezTo>
                    <a:pt x="13812" y="6990"/>
                    <a:pt x="13812" y="7226"/>
                    <a:pt x="13779" y="7394"/>
                  </a:cubicBezTo>
                  <a:cubicBezTo>
                    <a:pt x="13779" y="7662"/>
                    <a:pt x="13745" y="7965"/>
                    <a:pt x="13745" y="8234"/>
                  </a:cubicBezTo>
                  <a:lnTo>
                    <a:pt x="13745" y="8570"/>
                  </a:lnTo>
                  <a:cubicBezTo>
                    <a:pt x="13611" y="8334"/>
                    <a:pt x="13443" y="8133"/>
                    <a:pt x="13308" y="7965"/>
                  </a:cubicBezTo>
                  <a:cubicBezTo>
                    <a:pt x="13039" y="7595"/>
                    <a:pt x="12636" y="7259"/>
                    <a:pt x="12233" y="6990"/>
                  </a:cubicBezTo>
                  <a:cubicBezTo>
                    <a:pt x="11460" y="6486"/>
                    <a:pt x="10452" y="6251"/>
                    <a:pt x="9208" y="6217"/>
                  </a:cubicBezTo>
                  <a:lnTo>
                    <a:pt x="9007" y="6217"/>
                  </a:lnTo>
                  <a:cubicBezTo>
                    <a:pt x="8032" y="6217"/>
                    <a:pt x="7057" y="6385"/>
                    <a:pt x="6083" y="6654"/>
                  </a:cubicBezTo>
                  <a:cubicBezTo>
                    <a:pt x="5075" y="6990"/>
                    <a:pt x="4167" y="7494"/>
                    <a:pt x="3327" y="8133"/>
                  </a:cubicBezTo>
                  <a:cubicBezTo>
                    <a:pt x="2487" y="8805"/>
                    <a:pt x="1748" y="9578"/>
                    <a:pt x="1210" y="10452"/>
                  </a:cubicBezTo>
                  <a:cubicBezTo>
                    <a:pt x="672" y="11325"/>
                    <a:pt x="336" y="12334"/>
                    <a:pt x="168" y="13443"/>
                  </a:cubicBezTo>
                  <a:cubicBezTo>
                    <a:pt x="0" y="14484"/>
                    <a:pt x="34" y="15560"/>
                    <a:pt x="235" y="16635"/>
                  </a:cubicBezTo>
                  <a:cubicBezTo>
                    <a:pt x="471" y="17710"/>
                    <a:pt x="874" y="18719"/>
                    <a:pt x="1479" y="19559"/>
                  </a:cubicBezTo>
                  <a:cubicBezTo>
                    <a:pt x="1748" y="19996"/>
                    <a:pt x="2050" y="20332"/>
                    <a:pt x="2420" y="20668"/>
                  </a:cubicBezTo>
                  <a:cubicBezTo>
                    <a:pt x="6016" y="20668"/>
                    <a:pt x="9611" y="20668"/>
                    <a:pt x="13207" y="20701"/>
                  </a:cubicBezTo>
                  <a:cubicBezTo>
                    <a:pt x="19760" y="20701"/>
                    <a:pt x="26347" y="20735"/>
                    <a:pt x="32900" y="20735"/>
                  </a:cubicBezTo>
                  <a:cubicBezTo>
                    <a:pt x="37471" y="20735"/>
                    <a:pt x="42041" y="20735"/>
                    <a:pt x="46645" y="20769"/>
                  </a:cubicBezTo>
                  <a:cubicBezTo>
                    <a:pt x="47485" y="19727"/>
                    <a:pt x="47888" y="18248"/>
                    <a:pt x="47754" y="16702"/>
                  </a:cubicBezTo>
                  <a:cubicBezTo>
                    <a:pt x="47653" y="15056"/>
                    <a:pt x="46880" y="13812"/>
                    <a:pt x="45805" y="13308"/>
                  </a:cubicBezTo>
                  <a:cubicBezTo>
                    <a:pt x="45402" y="13140"/>
                    <a:pt x="45032" y="13039"/>
                    <a:pt x="44629" y="13039"/>
                  </a:cubicBezTo>
                  <a:lnTo>
                    <a:pt x="44293" y="13039"/>
                  </a:lnTo>
                  <a:cubicBezTo>
                    <a:pt x="43990" y="13106"/>
                    <a:pt x="43688" y="13140"/>
                    <a:pt x="43352" y="13275"/>
                  </a:cubicBezTo>
                  <a:cubicBezTo>
                    <a:pt x="43217" y="13308"/>
                    <a:pt x="43049" y="13342"/>
                    <a:pt x="42948" y="13443"/>
                  </a:cubicBezTo>
                  <a:cubicBezTo>
                    <a:pt x="43184" y="13039"/>
                    <a:pt x="43352" y="12703"/>
                    <a:pt x="43520" y="12367"/>
                  </a:cubicBezTo>
                  <a:cubicBezTo>
                    <a:pt x="43654" y="12132"/>
                    <a:pt x="43721" y="11829"/>
                    <a:pt x="43789" y="11527"/>
                  </a:cubicBezTo>
                  <a:cubicBezTo>
                    <a:pt x="43856" y="11258"/>
                    <a:pt x="43889" y="10956"/>
                    <a:pt x="43889" y="10586"/>
                  </a:cubicBezTo>
                  <a:cubicBezTo>
                    <a:pt x="43889" y="10317"/>
                    <a:pt x="43889" y="10082"/>
                    <a:pt x="43856" y="9746"/>
                  </a:cubicBezTo>
                  <a:cubicBezTo>
                    <a:pt x="43822" y="9477"/>
                    <a:pt x="43789" y="9175"/>
                    <a:pt x="43721" y="8939"/>
                  </a:cubicBezTo>
                  <a:cubicBezTo>
                    <a:pt x="43621" y="8469"/>
                    <a:pt x="43453" y="7965"/>
                    <a:pt x="43184" y="7461"/>
                  </a:cubicBezTo>
                  <a:cubicBezTo>
                    <a:pt x="42780" y="6587"/>
                    <a:pt x="42108" y="5780"/>
                    <a:pt x="41268" y="5142"/>
                  </a:cubicBezTo>
                  <a:cubicBezTo>
                    <a:pt x="40462" y="4537"/>
                    <a:pt x="39521" y="4067"/>
                    <a:pt x="38479" y="3798"/>
                  </a:cubicBezTo>
                  <a:cubicBezTo>
                    <a:pt x="37807" y="3630"/>
                    <a:pt x="37101" y="3562"/>
                    <a:pt x="36227" y="3562"/>
                  </a:cubicBezTo>
                  <a:lnTo>
                    <a:pt x="35790" y="3562"/>
                  </a:lnTo>
                  <a:cubicBezTo>
                    <a:pt x="34883" y="3562"/>
                    <a:pt x="33976" y="3697"/>
                    <a:pt x="33136" y="3899"/>
                  </a:cubicBezTo>
                  <a:cubicBezTo>
                    <a:pt x="32195" y="4100"/>
                    <a:pt x="31388" y="4470"/>
                    <a:pt x="30716" y="4907"/>
                  </a:cubicBezTo>
                  <a:cubicBezTo>
                    <a:pt x="30380" y="5142"/>
                    <a:pt x="30044" y="5444"/>
                    <a:pt x="29775" y="5747"/>
                  </a:cubicBezTo>
                  <a:cubicBezTo>
                    <a:pt x="29540" y="6083"/>
                    <a:pt x="29338" y="6453"/>
                    <a:pt x="29170" y="6889"/>
                  </a:cubicBezTo>
                  <a:lnTo>
                    <a:pt x="29103" y="6957"/>
                  </a:lnTo>
                  <a:lnTo>
                    <a:pt x="29069" y="6923"/>
                  </a:lnTo>
                  <a:cubicBezTo>
                    <a:pt x="29002" y="6822"/>
                    <a:pt x="28868" y="6755"/>
                    <a:pt x="28700" y="6721"/>
                  </a:cubicBezTo>
                  <a:cubicBezTo>
                    <a:pt x="28565" y="6654"/>
                    <a:pt x="28431" y="6621"/>
                    <a:pt x="28263" y="6621"/>
                  </a:cubicBezTo>
                  <a:lnTo>
                    <a:pt x="28162" y="6621"/>
                  </a:lnTo>
                  <a:cubicBezTo>
                    <a:pt x="28229" y="6251"/>
                    <a:pt x="28263" y="5881"/>
                    <a:pt x="28263" y="5478"/>
                  </a:cubicBezTo>
                  <a:cubicBezTo>
                    <a:pt x="28263" y="5075"/>
                    <a:pt x="28263" y="4638"/>
                    <a:pt x="28195" y="4235"/>
                  </a:cubicBezTo>
                  <a:cubicBezTo>
                    <a:pt x="28061" y="3462"/>
                    <a:pt x="27759" y="2790"/>
                    <a:pt x="27389" y="2218"/>
                  </a:cubicBezTo>
                  <a:cubicBezTo>
                    <a:pt x="27019" y="1681"/>
                    <a:pt x="26515" y="1210"/>
                    <a:pt x="25877" y="840"/>
                  </a:cubicBezTo>
                  <a:cubicBezTo>
                    <a:pt x="25305" y="504"/>
                    <a:pt x="24633" y="269"/>
                    <a:pt x="23860" y="101"/>
                  </a:cubicBezTo>
                  <a:cubicBezTo>
                    <a:pt x="23457" y="34"/>
                    <a:pt x="22987" y="0"/>
                    <a:pt x="225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18125" y="4100875"/>
              <a:ext cx="1197225" cy="513350"/>
            </a:xfrm>
            <a:custGeom>
              <a:avLst/>
              <a:gdLst/>
              <a:ahLst/>
              <a:cxnLst/>
              <a:rect l="l" t="t" r="r" b="b"/>
              <a:pathLst>
                <a:path w="47889" h="20534" extrusionOk="0">
                  <a:moveTo>
                    <a:pt x="20769" y="1"/>
                  </a:moveTo>
                  <a:cubicBezTo>
                    <a:pt x="20298" y="135"/>
                    <a:pt x="19794" y="236"/>
                    <a:pt x="19324" y="471"/>
                  </a:cubicBezTo>
                  <a:cubicBezTo>
                    <a:pt x="18584" y="740"/>
                    <a:pt x="17811" y="1144"/>
                    <a:pt x="17139" y="1648"/>
                  </a:cubicBezTo>
                  <a:cubicBezTo>
                    <a:pt x="16770" y="1916"/>
                    <a:pt x="16400" y="2219"/>
                    <a:pt x="16064" y="2521"/>
                  </a:cubicBezTo>
                  <a:cubicBezTo>
                    <a:pt x="15627" y="2925"/>
                    <a:pt x="15257" y="3395"/>
                    <a:pt x="14921" y="4000"/>
                  </a:cubicBezTo>
                  <a:cubicBezTo>
                    <a:pt x="14417" y="4773"/>
                    <a:pt x="14081" y="5680"/>
                    <a:pt x="13879" y="6588"/>
                  </a:cubicBezTo>
                  <a:cubicBezTo>
                    <a:pt x="13812" y="6789"/>
                    <a:pt x="13812" y="7025"/>
                    <a:pt x="13779" y="7193"/>
                  </a:cubicBezTo>
                  <a:cubicBezTo>
                    <a:pt x="13779" y="7461"/>
                    <a:pt x="13745" y="7764"/>
                    <a:pt x="13745" y="8033"/>
                  </a:cubicBezTo>
                  <a:lnTo>
                    <a:pt x="13745" y="8369"/>
                  </a:lnTo>
                  <a:cubicBezTo>
                    <a:pt x="13644" y="8133"/>
                    <a:pt x="13476" y="7965"/>
                    <a:pt x="13308" y="7764"/>
                  </a:cubicBezTo>
                  <a:cubicBezTo>
                    <a:pt x="13039" y="7394"/>
                    <a:pt x="12636" y="7058"/>
                    <a:pt x="12233" y="6789"/>
                  </a:cubicBezTo>
                  <a:cubicBezTo>
                    <a:pt x="11426" y="6285"/>
                    <a:pt x="10452" y="6050"/>
                    <a:pt x="9208" y="6016"/>
                  </a:cubicBezTo>
                  <a:lnTo>
                    <a:pt x="9007" y="6016"/>
                  </a:lnTo>
                  <a:cubicBezTo>
                    <a:pt x="8032" y="6016"/>
                    <a:pt x="7057" y="6184"/>
                    <a:pt x="6083" y="6453"/>
                  </a:cubicBezTo>
                  <a:cubicBezTo>
                    <a:pt x="5075" y="6789"/>
                    <a:pt x="4167" y="7260"/>
                    <a:pt x="3327" y="7932"/>
                  </a:cubicBezTo>
                  <a:cubicBezTo>
                    <a:pt x="2487" y="8604"/>
                    <a:pt x="1748" y="9377"/>
                    <a:pt x="1210" y="10251"/>
                  </a:cubicBezTo>
                  <a:cubicBezTo>
                    <a:pt x="672" y="11124"/>
                    <a:pt x="336" y="12133"/>
                    <a:pt x="168" y="13242"/>
                  </a:cubicBezTo>
                  <a:cubicBezTo>
                    <a:pt x="0" y="14283"/>
                    <a:pt x="34" y="15359"/>
                    <a:pt x="235" y="16468"/>
                  </a:cubicBezTo>
                  <a:cubicBezTo>
                    <a:pt x="471" y="17543"/>
                    <a:pt x="874" y="18551"/>
                    <a:pt x="1479" y="19391"/>
                  </a:cubicBezTo>
                  <a:cubicBezTo>
                    <a:pt x="1748" y="19828"/>
                    <a:pt x="2050" y="20198"/>
                    <a:pt x="2420" y="20500"/>
                  </a:cubicBezTo>
                  <a:lnTo>
                    <a:pt x="13275" y="20500"/>
                  </a:lnTo>
                  <a:cubicBezTo>
                    <a:pt x="19828" y="20500"/>
                    <a:pt x="26347" y="20534"/>
                    <a:pt x="32900" y="20534"/>
                  </a:cubicBezTo>
                  <a:lnTo>
                    <a:pt x="46578" y="20534"/>
                  </a:lnTo>
                  <a:cubicBezTo>
                    <a:pt x="47485" y="19492"/>
                    <a:pt x="47888" y="17980"/>
                    <a:pt x="47720" y="16468"/>
                  </a:cubicBezTo>
                  <a:cubicBezTo>
                    <a:pt x="47653" y="15325"/>
                    <a:pt x="47216" y="14351"/>
                    <a:pt x="46645" y="13678"/>
                  </a:cubicBezTo>
                  <a:cubicBezTo>
                    <a:pt x="46544" y="13779"/>
                    <a:pt x="46511" y="13914"/>
                    <a:pt x="46410" y="13981"/>
                  </a:cubicBezTo>
                  <a:cubicBezTo>
                    <a:pt x="45973" y="14586"/>
                    <a:pt x="45402" y="15157"/>
                    <a:pt x="44864" y="15661"/>
                  </a:cubicBezTo>
                  <a:cubicBezTo>
                    <a:pt x="43688" y="16669"/>
                    <a:pt x="42344" y="17476"/>
                    <a:pt x="40966" y="18047"/>
                  </a:cubicBezTo>
                  <a:cubicBezTo>
                    <a:pt x="40126" y="18450"/>
                    <a:pt x="39252" y="18719"/>
                    <a:pt x="38311" y="18988"/>
                  </a:cubicBezTo>
                  <a:cubicBezTo>
                    <a:pt x="37403" y="19223"/>
                    <a:pt x="36463" y="19459"/>
                    <a:pt x="35488" y="19559"/>
                  </a:cubicBezTo>
                  <a:cubicBezTo>
                    <a:pt x="33572" y="19862"/>
                    <a:pt x="31623" y="19996"/>
                    <a:pt x="29708" y="20030"/>
                  </a:cubicBezTo>
                  <a:cubicBezTo>
                    <a:pt x="27859" y="20030"/>
                    <a:pt x="26011" y="19963"/>
                    <a:pt x="24196" y="19727"/>
                  </a:cubicBezTo>
                  <a:cubicBezTo>
                    <a:pt x="23390" y="19660"/>
                    <a:pt x="22617" y="19559"/>
                    <a:pt x="21810" y="19459"/>
                  </a:cubicBezTo>
                  <a:cubicBezTo>
                    <a:pt x="20970" y="19324"/>
                    <a:pt x="20130" y="19190"/>
                    <a:pt x="19290" y="18988"/>
                  </a:cubicBezTo>
                  <a:cubicBezTo>
                    <a:pt x="18349" y="18786"/>
                    <a:pt x="17475" y="18518"/>
                    <a:pt x="16601" y="18182"/>
                  </a:cubicBezTo>
                  <a:cubicBezTo>
                    <a:pt x="15761" y="17846"/>
                    <a:pt x="14955" y="17476"/>
                    <a:pt x="14215" y="16938"/>
                  </a:cubicBezTo>
                  <a:cubicBezTo>
                    <a:pt x="13879" y="16669"/>
                    <a:pt x="13543" y="16434"/>
                    <a:pt x="13241" y="16098"/>
                  </a:cubicBezTo>
                  <a:cubicBezTo>
                    <a:pt x="12938" y="15796"/>
                    <a:pt x="12703" y="15460"/>
                    <a:pt x="12535" y="15090"/>
                  </a:cubicBezTo>
                  <a:cubicBezTo>
                    <a:pt x="12300" y="14687"/>
                    <a:pt x="12132" y="14317"/>
                    <a:pt x="12065" y="13914"/>
                  </a:cubicBezTo>
                  <a:cubicBezTo>
                    <a:pt x="12031" y="13678"/>
                    <a:pt x="11964" y="13443"/>
                    <a:pt x="11930" y="13242"/>
                  </a:cubicBezTo>
                  <a:cubicBezTo>
                    <a:pt x="11897" y="13006"/>
                    <a:pt x="11897" y="12805"/>
                    <a:pt x="11930" y="12603"/>
                  </a:cubicBezTo>
                  <a:cubicBezTo>
                    <a:pt x="11964" y="12233"/>
                    <a:pt x="12031" y="11897"/>
                    <a:pt x="12199" y="11561"/>
                  </a:cubicBezTo>
                  <a:cubicBezTo>
                    <a:pt x="12300" y="11259"/>
                    <a:pt x="12535" y="10956"/>
                    <a:pt x="12770" y="10721"/>
                  </a:cubicBezTo>
                  <a:cubicBezTo>
                    <a:pt x="13275" y="10217"/>
                    <a:pt x="13947" y="9915"/>
                    <a:pt x="14619" y="9713"/>
                  </a:cubicBezTo>
                  <a:cubicBezTo>
                    <a:pt x="15392" y="9478"/>
                    <a:pt x="16165" y="9411"/>
                    <a:pt x="16938" y="9377"/>
                  </a:cubicBezTo>
                  <a:cubicBezTo>
                    <a:pt x="17610" y="9377"/>
                    <a:pt x="18282" y="9377"/>
                    <a:pt x="18954" y="9444"/>
                  </a:cubicBezTo>
                  <a:cubicBezTo>
                    <a:pt x="18920" y="9310"/>
                    <a:pt x="18819" y="9209"/>
                    <a:pt x="18786" y="9074"/>
                  </a:cubicBezTo>
                  <a:cubicBezTo>
                    <a:pt x="18517" y="8470"/>
                    <a:pt x="18349" y="7865"/>
                    <a:pt x="18282" y="7226"/>
                  </a:cubicBezTo>
                  <a:cubicBezTo>
                    <a:pt x="18181" y="6588"/>
                    <a:pt x="18114" y="5949"/>
                    <a:pt x="18147" y="5344"/>
                  </a:cubicBezTo>
                  <a:cubicBezTo>
                    <a:pt x="18181" y="4706"/>
                    <a:pt x="18282" y="4067"/>
                    <a:pt x="18483" y="3496"/>
                  </a:cubicBezTo>
                  <a:cubicBezTo>
                    <a:pt x="18651" y="2925"/>
                    <a:pt x="18853" y="2421"/>
                    <a:pt x="19156" y="1916"/>
                  </a:cubicBezTo>
                  <a:cubicBezTo>
                    <a:pt x="19424" y="1513"/>
                    <a:pt x="19693" y="1076"/>
                    <a:pt x="20029" y="707"/>
                  </a:cubicBezTo>
                  <a:cubicBezTo>
                    <a:pt x="20265" y="471"/>
                    <a:pt x="20500" y="203"/>
                    <a:pt x="20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838225" y="4212500"/>
              <a:ext cx="215700" cy="199275"/>
            </a:xfrm>
            <a:custGeom>
              <a:avLst/>
              <a:gdLst/>
              <a:ahLst/>
              <a:cxnLst/>
              <a:rect l="l" t="t" r="r" b="b"/>
              <a:pathLst>
                <a:path w="8628" h="7971" extrusionOk="0">
                  <a:moveTo>
                    <a:pt x="3573" y="705"/>
                  </a:moveTo>
                  <a:cubicBezTo>
                    <a:pt x="3580" y="711"/>
                    <a:pt x="3586" y="711"/>
                    <a:pt x="3586" y="711"/>
                  </a:cubicBezTo>
                  <a:cubicBezTo>
                    <a:pt x="3582" y="709"/>
                    <a:pt x="3577" y="707"/>
                    <a:pt x="3573" y="705"/>
                  </a:cubicBezTo>
                  <a:close/>
                  <a:moveTo>
                    <a:pt x="1831" y="0"/>
                  </a:moveTo>
                  <a:cubicBezTo>
                    <a:pt x="1236" y="0"/>
                    <a:pt x="670" y="124"/>
                    <a:pt x="159" y="274"/>
                  </a:cubicBezTo>
                  <a:cubicBezTo>
                    <a:pt x="0" y="306"/>
                    <a:pt x="51" y="546"/>
                    <a:pt x="197" y="546"/>
                  </a:cubicBezTo>
                  <a:cubicBezTo>
                    <a:pt x="206" y="546"/>
                    <a:pt x="216" y="545"/>
                    <a:pt x="226" y="543"/>
                  </a:cubicBezTo>
                  <a:cubicBezTo>
                    <a:pt x="528" y="442"/>
                    <a:pt x="797" y="375"/>
                    <a:pt x="1133" y="308"/>
                  </a:cubicBezTo>
                  <a:lnTo>
                    <a:pt x="1066" y="308"/>
                  </a:lnTo>
                  <a:cubicBezTo>
                    <a:pt x="1284" y="291"/>
                    <a:pt x="1494" y="283"/>
                    <a:pt x="1700" y="283"/>
                  </a:cubicBezTo>
                  <a:cubicBezTo>
                    <a:pt x="1906" y="283"/>
                    <a:pt x="2108" y="291"/>
                    <a:pt x="2309" y="308"/>
                  </a:cubicBezTo>
                  <a:cubicBezTo>
                    <a:pt x="2741" y="408"/>
                    <a:pt x="3173" y="540"/>
                    <a:pt x="3573" y="705"/>
                  </a:cubicBezTo>
                  <a:lnTo>
                    <a:pt x="3573" y="705"/>
                  </a:lnTo>
                  <a:cubicBezTo>
                    <a:pt x="3563" y="698"/>
                    <a:pt x="3553" y="682"/>
                    <a:pt x="3553" y="644"/>
                  </a:cubicBezTo>
                  <a:lnTo>
                    <a:pt x="3553" y="644"/>
                  </a:lnTo>
                  <a:cubicBezTo>
                    <a:pt x="4023" y="846"/>
                    <a:pt x="4426" y="1114"/>
                    <a:pt x="4830" y="1417"/>
                  </a:cubicBezTo>
                  <a:lnTo>
                    <a:pt x="4763" y="1350"/>
                  </a:lnTo>
                  <a:lnTo>
                    <a:pt x="4763" y="1350"/>
                  </a:lnTo>
                  <a:cubicBezTo>
                    <a:pt x="5233" y="1686"/>
                    <a:pt x="5603" y="2089"/>
                    <a:pt x="5939" y="2526"/>
                  </a:cubicBezTo>
                  <a:cubicBezTo>
                    <a:pt x="6275" y="2996"/>
                    <a:pt x="6577" y="3467"/>
                    <a:pt x="6779" y="3971"/>
                  </a:cubicBezTo>
                  <a:cubicBezTo>
                    <a:pt x="6913" y="4206"/>
                    <a:pt x="7014" y="4509"/>
                    <a:pt x="7081" y="4777"/>
                  </a:cubicBezTo>
                  <a:cubicBezTo>
                    <a:pt x="7182" y="5114"/>
                    <a:pt x="7249" y="5382"/>
                    <a:pt x="7283" y="5718"/>
                  </a:cubicBezTo>
                  <a:cubicBezTo>
                    <a:pt x="7384" y="6290"/>
                    <a:pt x="7384" y="6827"/>
                    <a:pt x="7384" y="7365"/>
                  </a:cubicBezTo>
                  <a:cubicBezTo>
                    <a:pt x="7384" y="7701"/>
                    <a:pt x="7619" y="7970"/>
                    <a:pt x="7955" y="7970"/>
                  </a:cubicBezTo>
                  <a:cubicBezTo>
                    <a:pt x="8123" y="7970"/>
                    <a:pt x="8258" y="7903"/>
                    <a:pt x="8392" y="7802"/>
                  </a:cubicBezTo>
                  <a:cubicBezTo>
                    <a:pt x="8426" y="7735"/>
                    <a:pt x="8426" y="7701"/>
                    <a:pt x="8459" y="7668"/>
                  </a:cubicBezTo>
                  <a:cubicBezTo>
                    <a:pt x="8526" y="7567"/>
                    <a:pt x="8560" y="7500"/>
                    <a:pt x="8560" y="7365"/>
                  </a:cubicBezTo>
                  <a:cubicBezTo>
                    <a:pt x="8627" y="6693"/>
                    <a:pt x="8560" y="5987"/>
                    <a:pt x="8392" y="5349"/>
                  </a:cubicBezTo>
                  <a:cubicBezTo>
                    <a:pt x="8258" y="4811"/>
                    <a:pt x="8090" y="4307"/>
                    <a:pt x="7854" y="3803"/>
                  </a:cubicBezTo>
                  <a:cubicBezTo>
                    <a:pt x="7384" y="2862"/>
                    <a:pt x="6712" y="2022"/>
                    <a:pt x="5872" y="1417"/>
                  </a:cubicBezTo>
                  <a:cubicBezTo>
                    <a:pt x="5670" y="1249"/>
                    <a:pt x="5502" y="1114"/>
                    <a:pt x="5267" y="980"/>
                  </a:cubicBezTo>
                  <a:cubicBezTo>
                    <a:pt x="5065" y="846"/>
                    <a:pt x="4830" y="745"/>
                    <a:pt x="4595" y="610"/>
                  </a:cubicBezTo>
                  <a:cubicBezTo>
                    <a:pt x="4158" y="409"/>
                    <a:pt x="3687" y="241"/>
                    <a:pt x="3217" y="140"/>
                  </a:cubicBezTo>
                  <a:cubicBezTo>
                    <a:pt x="2847" y="73"/>
                    <a:pt x="2410" y="5"/>
                    <a:pt x="2040" y="5"/>
                  </a:cubicBezTo>
                  <a:cubicBezTo>
                    <a:pt x="1970" y="2"/>
                    <a:pt x="1901" y="0"/>
                    <a:pt x="1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1021125" y="4427700"/>
              <a:ext cx="21025" cy="21025"/>
            </a:xfrm>
            <a:custGeom>
              <a:avLst/>
              <a:gdLst/>
              <a:ahLst/>
              <a:cxnLst/>
              <a:rect l="l" t="t" r="r" b="b"/>
              <a:pathLst>
                <a:path w="841" h="841" extrusionOk="0">
                  <a:moveTo>
                    <a:pt x="437" y="1"/>
                  </a:moveTo>
                  <a:cubicBezTo>
                    <a:pt x="202" y="1"/>
                    <a:pt x="1" y="202"/>
                    <a:pt x="1" y="404"/>
                  </a:cubicBezTo>
                  <a:cubicBezTo>
                    <a:pt x="1" y="605"/>
                    <a:pt x="202" y="841"/>
                    <a:pt x="437" y="841"/>
                  </a:cubicBezTo>
                  <a:cubicBezTo>
                    <a:pt x="639" y="841"/>
                    <a:pt x="841" y="673"/>
                    <a:pt x="841" y="404"/>
                  </a:cubicBezTo>
                  <a:cubicBezTo>
                    <a:pt x="841" y="169"/>
                    <a:pt x="673" y="1"/>
                    <a:pt x="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506950" y="4125250"/>
              <a:ext cx="163025" cy="106925"/>
            </a:xfrm>
            <a:custGeom>
              <a:avLst/>
              <a:gdLst/>
              <a:ahLst/>
              <a:cxnLst/>
              <a:rect l="l" t="t" r="r" b="b"/>
              <a:pathLst>
                <a:path w="6521" h="4277" extrusionOk="0">
                  <a:moveTo>
                    <a:pt x="1143" y="0"/>
                  </a:moveTo>
                  <a:cubicBezTo>
                    <a:pt x="807" y="34"/>
                    <a:pt x="505" y="68"/>
                    <a:pt x="202" y="68"/>
                  </a:cubicBezTo>
                  <a:cubicBezTo>
                    <a:pt x="102" y="68"/>
                    <a:pt x="1" y="169"/>
                    <a:pt x="1" y="269"/>
                  </a:cubicBezTo>
                  <a:cubicBezTo>
                    <a:pt x="1" y="370"/>
                    <a:pt x="102" y="505"/>
                    <a:pt x="202" y="505"/>
                  </a:cubicBezTo>
                  <a:cubicBezTo>
                    <a:pt x="404" y="471"/>
                    <a:pt x="606" y="454"/>
                    <a:pt x="803" y="454"/>
                  </a:cubicBezTo>
                  <a:cubicBezTo>
                    <a:pt x="1001" y="454"/>
                    <a:pt x="1194" y="471"/>
                    <a:pt x="1379" y="505"/>
                  </a:cubicBezTo>
                  <a:cubicBezTo>
                    <a:pt x="1849" y="538"/>
                    <a:pt x="2286" y="673"/>
                    <a:pt x="2689" y="841"/>
                  </a:cubicBezTo>
                  <a:cubicBezTo>
                    <a:pt x="3025" y="1009"/>
                    <a:pt x="3361" y="1210"/>
                    <a:pt x="3697" y="1412"/>
                  </a:cubicBezTo>
                  <a:cubicBezTo>
                    <a:pt x="4034" y="1681"/>
                    <a:pt x="4336" y="1950"/>
                    <a:pt x="4571" y="2286"/>
                  </a:cubicBezTo>
                  <a:cubicBezTo>
                    <a:pt x="4806" y="2555"/>
                    <a:pt x="4975" y="2857"/>
                    <a:pt x="5109" y="3126"/>
                  </a:cubicBezTo>
                  <a:cubicBezTo>
                    <a:pt x="5277" y="3428"/>
                    <a:pt x="5445" y="3764"/>
                    <a:pt x="5579" y="4067"/>
                  </a:cubicBezTo>
                  <a:cubicBezTo>
                    <a:pt x="5663" y="4207"/>
                    <a:pt x="5841" y="4277"/>
                    <a:pt x="6014" y="4277"/>
                  </a:cubicBezTo>
                  <a:cubicBezTo>
                    <a:pt x="6049" y="4277"/>
                    <a:pt x="6083" y="4274"/>
                    <a:pt x="6117" y="4268"/>
                  </a:cubicBezTo>
                  <a:cubicBezTo>
                    <a:pt x="6252" y="4235"/>
                    <a:pt x="6352" y="4134"/>
                    <a:pt x="6420" y="4067"/>
                  </a:cubicBezTo>
                  <a:cubicBezTo>
                    <a:pt x="6520" y="3932"/>
                    <a:pt x="6520" y="3798"/>
                    <a:pt x="6487" y="3697"/>
                  </a:cubicBezTo>
                  <a:cubicBezTo>
                    <a:pt x="6386" y="3361"/>
                    <a:pt x="6252" y="3025"/>
                    <a:pt x="6083" y="2689"/>
                  </a:cubicBezTo>
                  <a:cubicBezTo>
                    <a:pt x="5915" y="2386"/>
                    <a:pt x="5714" y="2084"/>
                    <a:pt x="5512" y="1849"/>
                  </a:cubicBezTo>
                  <a:cubicBezTo>
                    <a:pt x="5311" y="1580"/>
                    <a:pt x="5042" y="1378"/>
                    <a:pt x="4840" y="1210"/>
                  </a:cubicBezTo>
                  <a:cubicBezTo>
                    <a:pt x="4571" y="1009"/>
                    <a:pt x="4302" y="841"/>
                    <a:pt x="4000" y="673"/>
                  </a:cubicBezTo>
                  <a:lnTo>
                    <a:pt x="3126" y="269"/>
                  </a:lnTo>
                  <a:cubicBezTo>
                    <a:pt x="2824" y="202"/>
                    <a:pt x="2521" y="101"/>
                    <a:pt x="2185" y="68"/>
                  </a:cubicBezTo>
                  <a:cubicBezTo>
                    <a:pt x="1849" y="34"/>
                    <a:pt x="1480" y="0"/>
                    <a:pt x="1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864850" y="4436950"/>
              <a:ext cx="108425" cy="101675"/>
            </a:xfrm>
            <a:custGeom>
              <a:avLst/>
              <a:gdLst/>
              <a:ahLst/>
              <a:cxnLst/>
              <a:rect l="l" t="t" r="r" b="b"/>
              <a:pathLst>
                <a:path w="4337" h="4067" extrusionOk="0">
                  <a:moveTo>
                    <a:pt x="2118" y="0"/>
                  </a:moveTo>
                  <a:cubicBezTo>
                    <a:pt x="1984" y="0"/>
                    <a:pt x="1849" y="0"/>
                    <a:pt x="1748" y="34"/>
                  </a:cubicBezTo>
                  <a:cubicBezTo>
                    <a:pt x="1177" y="135"/>
                    <a:pt x="740" y="471"/>
                    <a:pt x="438" y="874"/>
                  </a:cubicBezTo>
                  <a:cubicBezTo>
                    <a:pt x="135" y="1344"/>
                    <a:pt x="1" y="1882"/>
                    <a:pt x="102" y="2386"/>
                  </a:cubicBezTo>
                  <a:cubicBezTo>
                    <a:pt x="270" y="3361"/>
                    <a:pt x="1110" y="4066"/>
                    <a:pt x="2118" y="4066"/>
                  </a:cubicBezTo>
                  <a:cubicBezTo>
                    <a:pt x="2253" y="4066"/>
                    <a:pt x="2353" y="4066"/>
                    <a:pt x="2488" y="4033"/>
                  </a:cubicBezTo>
                  <a:cubicBezTo>
                    <a:pt x="3597" y="3831"/>
                    <a:pt x="4336" y="2756"/>
                    <a:pt x="4134" y="1680"/>
                  </a:cubicBezTo>
                  <a:cubicBezTo>
                    <a:pt x="3966" y="672"/>
                    <a:pt x="3126" y="0"/>
                    <a:pt x="21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356575" y="4440300"/>
              <a:ext cx="108400" cy="101675"/>
            </a:xfrm>
            <a:custGeom>
              <a:avLst/>
              <a:gdLst/>
              <a:ahLst/>
              <a:cxnLst/>
              <a:rect l="l" t="t" r="r" b="b"/>
              <a:pathLst>
                <a:path w="4336" h="4067" extrusionOk="0">
                  <a:moveTo>
                    <a:pt x="2252" y="1"/>
                  </a:moveTo>
                  <a:cubicBezTo>
                    <a:pt x="2118" y="1"/>
                    <a:pt x="1983" y="1"/>
                    <a:pt x="1849" y="34"/>
                  </a:cubicBezTo>
                  <a:cubicBezTo>
                    <a:pt x="773" y="236"/>
                    <a:pt x="0" y="1278"/>
                    <a:pt x="236" y="2387"/>
                  </a:cubicBezTo>
                  <a:cubicBezTo>
                    <a:pt x="404" y="3361"/>
                    <a:pt x="1244" y="4067"/>
                    <a:pt x="2252" y="4067"/>
                  </a:cubicBezTo>
                  <a:cubicBezTo>
                    <a:pt x="2353" y="4067"/>
                    <a:pt x="2487" y="4067"/>
                    <a:pt x="2622" y="4033"/>
                  </a:cubicBezTo>
                  <a:cubicBezTo>
                    <a:pt x="3159" y="3932"/>
                    <a:pt x="3630" y="3596"/>
                    <a:pt x="3932" y="3193"/>
                  </a:cubicBezTo>
                  <a:cubicBezTo>
                    <a:pt x="4201" y="2723"/>
                    <a:pt x="4336" y="2185"/>
                    <a:pt x="4268" y="1681"/>
                  </a:cubicBezTo>
                  <a:cubicBezTo>
                    <a:pt x="4033" y="673"/>
                    <a:pt x="3193" y="1"/>
                    <a:pt x="2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439750" y="4377675"/>
              <a:ext cx="89075" cy="83900"/>
            </a:xfrm>
            <a:custGeom>
              <a:avLst/>
              <a:gdLst/>
              <a:ahLst/>
              <a:cxnLst/>
              <a:rect l="l" t="t" r="r" b="b"/>
              <a:pathLst>
                <a:path w="3563" h="3356" extrusionOk="0">
                  <a:moveTo>
                    <a:pt x="1796" y="1"/>
                  </a:moveTo>
                  <a:cubicBezTo>
                    <a:pt x="1714" y="1"/>
                    <a:pt x="1631" y="7"/>
                    <a:pt x="1546" y="19"/>
                  </a:cubicBezTo>
                  <a:cubicBezTo>
                    <a:pt x="639" y="153"/>
                    <a:pt x="0" y="993"/>
                    <a:pt x="135" y="1901"/>
                  </a:cubicBezTo>
                  <a:cubicBezTo>
                    <a:pt x="260" y="2716"/>
                    <a:pt x="1000" y="3356"/>
                    <a:pt x="1836" y="3356"/>
                  </a:cubicBezTo>
                  <a:cubicBezTo>
                    <a:pt x="1896" y="3356"/>
                    <a:pt x="1956" y="3352"/>
                    <a:pt x="2017" y="3346"/>
                  </a:cubicBezTo>
                  <a:cubicBezTo>
                    <a:pt x="2958" y="3211"/>
                    <a:pt x="3563" y="2371"/>
                    <a:pt x="3462" y="1430"/>
                  </a:cubicBezTo>
                  <a:cubicBezTo>
                    <a:pt x="3339" y="604"/>
                    <a:pt x="2632" y="1"/>
                    <a:pt x="1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797650" y="4376850"/>
              <a:ext cx="89925" cy="83075"/>
            </a:xfrm>
            <a:custGeom>
              <a:avLst/>
              <a:gdLst/>
              <a:ahLst/>
              <a:cxnLst/>
              <a:rect l="l" t="t" r="r" b="b"/>
              <a:pathLst>
                <a:path w="3597" h="3323" extrusionOk="0">
                  <a:moveTo>
                    <a:pt x="1822" y="0"/>
                  </a:moveTo>
                  <a:cubicBezTo>
                    <a:pt x="1742" y="0"/>
                    <a:pt x="1661" y="6"/>
                    <a:pt x="1580" y="18"/>
                  </a:cubicBezTo>
                  <a:cubicBezTo>
                    <a:pt x="639" y="119"/>
                    <a:pt x="0" y="959"/>
                    <a:pt x="135" y="1900"/>
                  </a:cubicBezTo>
                  <a:cubicBezTo>
                    <a:pt x="260" y="2713"/>
                    <a:pt x="996" y="3322"/>
                    <a:pt x="1828" y="3322"/>
                  </a:cubicBezTo>
                  <a:cubicBezTo>
                    <a:pt x="1890" y="3322"/>
                    <a:pt x="1953" y="3319"/>
                    <a:pt x="2017" y="3312"/>
                  </a:cubicBezTo>
                  <a:cubicBezTo>
                    <a:pt x="2958" y="3211"/>
                    <a:pt x="3596" y="2371"/>
                    <a:pt x="3462" y="1430"/>
                  </a:cubicBezTo>
                  <a:cubicBezTo>
                    <a:pt x="3339" y="604"/>
                    <a:pt x="2632"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623750" y="4473900"/>
              <a:ext cx="89075" cy="37425"/>
            </a:xfrm>
            <a:custGeom>
              <a:avLst/>
              <a:gdLst/>
              <a:ahLst/>
              <a:cxnLst/>
              <a:rect l="l" t="t" r="r" b="b"/>
              <a:pathLst>
                <a:path w="3563" h="1497" extrusionOk="0">
                  <a:moveTo>
                    <a:pt x="1882" y="1"/>
                  </a:moveTo>
                  <a:cubicBezTo>
                    <a:pt x="1512" y="1"/>
                    <a:pt x="1210" y="1"/>
                    <a:pt x="907" y="68"/>
                  </a:cubicBezTo>
                  <a:cubicBezTo>
                    <a:pt x="739" y="102"/>
                    <a:pt x="639" y="169"/>
                    <a:pt x="504" y="236"/>
                  </a:cubicBezTo>
                  <a:cubicBezTo>
                    <a:pt x="403" y="270"/>
                    <a:pt x="370" y="337"/>
                    <a:pt x="269" y="371"/>
                  </a:cubicBezTo>
                  <a:lnTo>
                    <a:pt x="168" y="505"/>
                  </a:lnTo>
                  <a:cubicBezTo>
                    <a:pt x="101" y="539"/>
                    <a:pt x="67" y="572"/>
                    <a:pt x="34" y="673"/>
                  </a:cubicBezTo>
                  <a:cubicBezTo>
                    <a:pt x="0" y="707"/>
                    <a:pt x="0" y="740"/>
                    <a:pt x="0" y="841"/>
                  </a:cubicBezTo>
                  <a:cubicBezTo>
                    <a:pt x="0" y="942"/>
                    <a:pt x="67" y="1043"/>
                    <a:pt x="202" y="1110"/>
                  </a:cubicBezTo>
                  <a:cubicBezTo>
                    <a:pt x="336" y="1211"/>
                    <a:pt x="504" y="1278"/>
                    <a:pt x="706" y="1345"/>
                  </a:cubicBezTo>
                  <a:cubicBezTo>
                    <a:pt x="874" y="1412"/>
                    <a:pt x="1042" y="1446"/>
                    <a:pt x="1210" y="1446"/>
                  </a:cubicBezTo>
                  <a:cubicBezTo>
                    <a:pt x="1411" y="1479"/>
                    <a:pt x="1613" y="1496"/>
                    <a:pt x="1811" y="1496"/>
                  </a:cubicBezTo>
                  <a:cubicBezTo>
                    <a:pt x="2008" y="1496"/>
                    <a:pt x="2201" y="1479"/>
                    <a:pt x="2386" y="1446"/>
                  </a:cubicBezTo>
                  <a:cubicBezTo>
                    <a:pt x="2520" y="1412"/>
                    <a:pt x="2621" y="1412"/>
                    <a:pt x="2756" y="1379"/>
                  </a:cubicBezTo>
                  <a:cubicBezTo>
                    <a:pt x="2957" y="1278"/>
                    <a:pt x="3193" y="1211"/>
                    <a:pt x="3361" y="1110"/>
                  </a:cubicBezTo>
                  <a:cubicBezTo>
                    <a:pt x="3394" y="1110"/>
                    <a:pt x="3394" y="1110"/>
                    <a:pt x="3428" y="1076"/>
                  </a:cubicBezTo>
                  <a:cubicBezTo>
                    <a:pt x="3461" y="1043"/>
                    <a:pt x="3529" y="1009"/>
                    <a:pt x="3529" y="942"/>
                  </a:cubicBezTo>
                  <a:cubicBezTo>
                    <a:pt x="3562" y="908"/>
                    <a:pt x="3529" y="875"/>
                    <a:pt x="3529" y="841"/>
                  </a:cubicBezTo>
                  <a:cubicBezTo>
                    <a:pt x="3428" y="673"/>
                    <a:pt x="3361" y="539"/>
                    <a:pt x="3226" y="438"/>
                  </a:cubicBezTo>
                  <a:cubicBezTo>
                    <a:pt x="3092" y="337"/>
                    <a:pt x="2957" y="270"/>
                    <a:pt x="2857" y="202"/>
                  </a:cubicBezTo>
                  <a:cubicBezTo>
                    <a:pt x="2554" y="68"/>
                    <a:pt x="2218" y="1"/>
                    <a:pt x="18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593500" y="4409225"/>
              <a:ext cx="155450" cy="105200"/>
            </a:xfrm>
            <a:custGeom>
              <a:avLst/>
              <a:gdLst/>
              <a:ahLst/>
              <a:cxnLst/>
              <a:rect l="l" t="t" r="r" b="b"/>
              <a:pathLst>
                <a:path w="6218" h="4208" extrusionOk="0">
                  <a:moveTo>
                    <a:pt x="4537" y="2924"/>
                  </a:moveTo>
                  <a:lnTo>
                    <a:pt x="4537" y="2924"/>
                  </a:lnTo>
                  <a:cubicBezTo>
                    <a:pt x="4705" y="3025"/>
                    <a:pt x="4806" y="3193"/>
                    <a:pt x="4907" y="3361"/>
                  </a:cubicBezTo>
                  <a:cubicBezTo>
                    <a:pt x="4772" y="3193"/>
                    <a:pt x="4638" y="3025"/>
                    <a:pt x="4537" y="2924"/>
                  </a:cubicBezTo>
                  <a:close/>
                  <a:moveTo>
                    <a:pt x="2903" y="2630"/>
                  </a:moveTo>
                  <a:cubicBezTo>
                    <a:pt x="3016" y="2630"/>
                    <a:pt x="3126" y="2638"/>
                    <a:pt x="3226" y="2655"/>
                  </a:cubicBezTo>
                  <a:cubicBezTo>
                    <a:pt x="3394" y="2689"/>
                    <a:pt x="3596" y="2756"/>
                    <a:pt x="3764" y="2823"/>
                  </a:cubicBezTo>
                  <a:cubicBezTo>
                    <a:pt x="3932" y="2924"/>
                    <a:pt x="4067" y="2991"/>
                    <a:pt x="4201" y="3092"/>
                  </a:cubicBezTo>
                  <a:cubicBezTo>
                    <a:pt x="4302" y="3193"/>
                    <a:pt x="4403" y="3294"/>
                    <a:pt x="4403" y="3327"/>
                  </a:cubicBezTo>
                  <a:cubicBezTo>
                    <a:pt x="4436" y="3428"/>
                    <a:pt x="4470" y="3462"/>
                    <a:pt x="4503" y="3495"/>
                  </a:cubicBezTo>
                  <a:cubicBezTo>
                    <a:pt x="4403" y="3596"/>
                    <a:pt x="4268" y="3630"/>
                    <a:pt x="4167" y="3663"/>
                  </a:cubicBezTo>
                  <a:cubicBezTo>
                    <a:pt x="4067" y="3663"/>
                    <a:pt x="3966" y="3697"/>
                    <a:pt x="3831" y="3764"/>
                  </a:cubicBezTo>
                  <a:cubicBezTo>
                    <a:pt x="3663" y="3798"/>
                    <a:pt x="3428" y="3831"/>
                    <a:pt x="3260" y="3831"/>
                  </a:cubicBezTo>
                  <a:cubicBezTo>
                    <a:pt x="3162" y="3841"/>
                    <a:pt x="3063" y="3845"/>
                    <a:pt x="2966" y="3845"/>
                  </a:cubicBezTo>
                  <a:cubicBezTo>
                    <a:pt x="2730" y="3845"/>
                    <a:pt x="2499" y="3821"/>
                    <a:pt x="2285" y="3798"/>
                  </a:cubicBezTo>
                  <a:cubicBezTo>
                    <a:pt x="1983" y="3764"/>
                    <a:pt x="1748" y="3663"/>
                    <a:pt x="1479" y="3529"/>
                  </a:cubicBezTo>
                  <a:lnTo>
                    <a:pt x="1244" y="3428"/>
                  </a:lnTo>
                  <a:cubicBezTo>
                    <a:pt x="1277" y="3361"/>
                    <a:pt x="1277" y="3327"/>
                    <a:pt x="1311" y="3294"/>
                  </a:cubicBezTo>
                  <a:cubicBezTo>
                    <a:pt x="1412" y="3159"/>
                    <a:pt x="1513" y="3092"/>
                    <a:pt x="1613" y="2991"/>
                  </a:cubicBezTo>
                  <a:cubicBezTo>
                    <a:pt x="1748" y="2924"/>
                    <a:pt x="1882" y="2823"/>
                    <a:pt x="1983" y="2789"/>
                  </a:cubicBezTo>
                  <a:cubicBezTo>
                    <a:pt x="2084" y="2756"/>
                    <a:pt x="2218" y="2756"/>
                    <a:pt x="2285" y="2689"/>
                  </a:cubicBezTo>
                  <a:cubicBezTo>
                    <a:pt x="2386" y="2689"/>
                    <a:pt x="2453" y="2655"/>
                    <a:pt x="2554" y="2655"/>
                  </a:cubicBezTo>
                  <a:cubicBezTo>
                    <a:pt x="2672" y="2638"/>
                    <a:pt x="2790" y="2630"/>
                    <a:pt x="2903" y="2630"/>
                  </a:cubicBezTo>
                  <a:close/>
                  <a:moveTo>
                    <a:pt x="1244" y="0"/>
                  </a:moveTo>
                  <a:cubicBezTo>
                    <a:pt x="1109" y="0"/>
                    <a:pt x="1042" y="0"/>
                    <a:pt x="908" y="67"/>
                  </a:cubicBezTo>
                  <a:cubicBezTo>
                    <a:pt x="836" y="91"/>
                    <a:pt x="782" y="115"/>
                    <a:pt x="768" y="115"/>
                  </a:cubicBezTo>
                  <a:cubicBezTo>
                    <a:pt x="762" y="115"/>
                    <a:pt x="763" y="111"/>
                    <a:pt x="773" y="101"/>
                  </a:cubicBezTo>
                  <a:lnTo>
                    <a:pt x="773" y="101"/>
                  </a:lnTo>
                  <a:cubicBezTo>
                    <a:pt x="605" y="168"/>
                    <a:pt x="504" y="269"/>
                    <a:pt x="404" y="370"/>
                  </a:cubicBezTo>
                  <a:cubicBezTo>
                    <a:pt x="168" y="639"/>
                    <a:pt x="67" y="1008"/>
                    <a:pt x="34" y="1277"/>
                  </a:cubicBezTo>
                  <a:cubicBezTo>
                    <a:pt x="0" y="1613"/>
                    <a:pt x="34" y="1949"/>
                    <a:pt x="101" y="2285"/>
                  </a:cubicBezTo>
                  <a:cubicBezTo>
                    <a:pt x="202" y="2554"/>
                    <a:pt x="336" y="2857"/>
                    <a:pt x="504" y="3058"/>
                  </a:cubicBezTo>
                  <a:cubicBezTo>
                    <a:pt x="840" y="3529"/>
                    <a:pt x="1344" y="3865"/>
                    <a:pt x="1916" y="4033"/>
                  </a:cubicBezTo>
                  <a:cubicBezTo>
                    <a:pt x="2299" y="4161"/>
                    <a:pt x="2683" y="4208"/>
                    <a:pt x="3066" y="4208"/>
                  </a:cubicBezTo>
                  <a:cubicBezTo>
                    <a:pt x="3288" y="4208"/>
                    <a:pt x="3509" y="4192"/>
                    <a:pt x="3730" y="4167"/>
                  </a:cubicBezTo>
                  <a:cubicBezTo>
                    <a:pt x="3865" y="4134"/>
                    <a:pt x="3932" y="4134"/>
                    <a:pt x="4067" y="4066"/>
                  </a:cubicBezTo>
                  <a:cubicBezTo>
                    <a:pt x="4571" y="3966"/>
                    <a:pt x="4974" y="3730"/>
                    <a:pt x="5377" y="3462"/>
                  </a:cubicBezTo>
                  <a:cubicBezTo>
                    <a:pt x="5579" y="3294"/>
                    <a:pt x="5780" y="3025"/>
                    <a:pt x="5915" y="2823"/>
                  </a:cubicBezTo>
                  <a:cubicBezTo>
                    <a:pt x="6049" y="2554"/>
                    <a:pt x="6150" y="2285"/>
                    <a:pt x="6217" y="1983"/>
                  </a:cubicBezTo>
                  <a:lnTo>
                    <a:pt x="6217" y="1479"/>
                  </a:lnTo>
                  <a:cubicBezTo>
                    <a:pt x="6217" y="1311"/>
                    <a:pt x="6150" y="1143"/>
                    <a:pt x="6117" y="1008"/>
                  </a:cubicBezTo>
                  <a:cubicBezTo>
                    <a:pt x="5982" y="672"/>
                    <a:pt x="5814" y="437"/>
                    <a:pt x="5612" y="269"/>
                  </a:cubicBezTo>
                  <a:cubicBezTo>
                    <a:pt x="5478" y="168"/>
                    <a:pt x="5344" y="135"/>
                    <a:pt x="5209" y="101"/>
                  </a:cubicBezTo>
                  <a:cubicBezTo>
                    <a:pt x="5008" y="101"/>
                    <a:pt x="4839" y="101"/>
                    <a:pt x="4671" y="135"/>
                  </a:cubicBezTo>
                  <a:cubicBezTo>
                    <a:pt x="4571" y="135"/>
                    <a:pt x="4470" y="168"/>
                    <a:pt x="4403" y="202"/>
                  </a:cubicBezTo>
                  <a:cubicBezTo>
                    <a:pt x="4335" y="202"/>
                    <a:pt x="4268" y="269"/>
                    <a:pt x="4235" y="303"/>
                  </a:cubicBezTo>
                  <a:cubicBezTo>
                    <a:pt x="4100" y="370"/>
                    <a:pt x="3966" y="437"/>
                    <a:pt x="3831" y="504"/>
                  </a:cubicBezTo>
                  <a:cubicBezTo>
                    <a:pt x="3663" y="605"/>
                    <a:pt x="3529" y="672"/>
                    <a:pt x="3260" y="773"/>
                  </a:cubicBezTo>
                  <a:lnTo>
                    <a:pt x="3058" y="773"/>
                  </a:lnTo>
                  <a:cubicBezTo>
                    <a:pt x="2924" y="773"/>
                    <a:pt x="2790" y="672"/>
                    <a:pt x="2655" y="639"/>
                  </a:cubicBezTo>
                  <a:cubicBezTo>
                    <a:pt x="2554" y="605"/>
                    <a:pt x="2420" y="504"/>
                    <a:pt x="2285" y="437"/>
                  </a:cubicBezTo>
                  <a:cubicBezTo>
                    <a:pt x="2218" y="403"/>
                    <a:pt x="2084" y="303"/>
                    <a:pt x="1983" y="269"/>
                  </a:cubicBezTo>
                  <a:cubicBezTo>
                    <a:pt x="1882" y="168"/>
                    <a:pt x="1748" y="135"/>
                    <a:pt x="1613" y="101"/>
                  </a:cubicBezTo>
                  <a:cubicBezTo>
                    <a:pt x="1513" y="67"/>
                    <a:pt x="1378" y="0"/>
                    <a:pt x="1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4"/>
          <p:cNvGrpSpPr/>
          <p:nvPr/>
        </p:nvGrpSpPr>
        <p:grpSpPr>
          <a:xfrm>
            <a:off x="2087985" y="965750"/>
            <a:ext cx="925475" cy="461036"/>
            <a:chOff x="6950025" y="3485050"/>
            <a:chExt cx="672975" cy="335250"/>
          </a:xfrm>
        </p:grpSpPr>
        <p:sp>
          <p:nvSpPr>
            <p:cNvPr id="300" name="Google Shape;300;p14"/>
            <p:cNvSpPr/>
            <p:nvPr/>
          </p:nvSpPr>
          <p:spPr>
            <a:xfrm>
              <a:off x="6950025" y="3485050"/>
              <a:ext cx="672975" cy="335250"/>
            </a:xfrm>
            <a:custGeom>
              <a:avLst/>
              <a:gdLst/>
              <a:ahLst/>
              <a:cxnLst/>
              <a:rect l="l" t="t" r="r" b="b"/>
              <a:pathLst>
                <a:path w="26919" h="13410" extrusionOk="0">
                  <a:moveTo>
                    <a:pt x="16333" y="1"/>
                  </a:moveTo>
                  <a:cubicBezTo>
                    <a:pt x="16098" y="1"/>
                    <a:pt x="15795" y="1"/>
                    <a:pt x="15594" y="135"/>
                  </a:cubicBezTo>
                  <a:cubicBezTo>
                    <a:pt x="15123" y="169"/>
                    <a:pt x="14686" y="270"/>
                    <a:pt x="14317" y="371"/>
                  </a:cubicBezTo>
                  <a:cubicBezTo>
                    <a:pt x="13443" y="673"/>
                    <a:pt x="12670" y="1110"/>
                    <a:pt x="12099" y="1681"/>
                  </a:cubicBezTo>
                  <a:cubicBezTo>
                    <a:pt x="11460" y="2320"/>
                    <a:pt x="10990" y="3126"/>
                    <a:pt x="10754" y="3966"/>
                  </a:cubicBezTo>
                  <a:cubicBezTo>
                    <a:pt x="10620" y="4370"/>
                    <a:pt x="10553" y="4840"/>
                    <a:pt x="10553" y="5277"/>
                  </a:cubicBezTo>
                  <a:cubicBezTo>
                    <a:pt x="10486" y="5546"/>
                    <a:pt x="10553" y="5848"/>
                    <a:pt x="10586" y="6151"/>
                  </a:cubicBezTo>
                  <a:lnTo>
                    <a:pt x="10318" y="6151"/>
                  </a:lnTo>
                  <a:cubicBezTo>
                    <a:pt x="10250" y="6151"/>
                    <a:pt x="10116" y="6151"/>
                    <a:pt x="10049" y="6184"/>
                  </a:cubicBezTo>
                  <a:cubicBezTo>
                    <a:pt x="9881" y="6218"/>
                    <a:pt x="9713" y="6319"/>
                    <a:pt x="9578" y="6453"/>
                  </a:cubicBezTo>
                  <a:cubicBezTo>
                    <a:pt x="9545" y="6487"/>
                    <a:pt x="9477" y="6520"/>
                    <a:pt x="9477" y="6554"/>
                  </a:cubicBezTo>
                  <a:lnTo>
                    <a:pt x="9410" y="6453"/>
                  </a:lnTo>
                  <a:cubicBezTo>
                    <a:pt x="9242" y="6218"/>
                    <a:pt x="9108" y="5983"/>
                    <a:pt x="8906" y="5815"/>
                  </a:cubicBezTo>
                  <a:cubicBezTo>
                    <a:pt x="8738" y="5647"/>
                    <a:pt x="8570" y="5512"/>
                    <a:pt x="8368" y="5445"/>
                  </a:cubicBezTo>
                  <a:cubicBezTo>
                    <a:pt x="8133" y="5344"/>
                    <a:pt x="7932" y="5311"/>
                    <a:pt x="7764" y="5277"/>
                  </a:cubicBezTo>
                  <a:cubicBezTo>
                    <a:pt x="7596" y="5210"/>
                    <a:pt x="7428" y="5210"/>
                    <a:pt x="7293" y="5210"/>
                  </a:cubicBezTo>
                  <a:cubicBezTo>
                    <a:pt x="7058" y="5210"/>
                    <a:pt x="6856" y="5277"/>
                    <a:pt x="6587" y="5311"/>
                  </a:cubicBezTo>
                  <a:cubicBezTo>
                    <a:pt x="6218" y="5445"/>
                    <a:pt x="5848" y="5613"/>
                    <a:pt x="5546" y="5815"/>
                  </a:cubicBezTo>
                  <a:cubicBezTo>
                    <a:pt x="5210" y="6050"/>
                    <a:pt x="4907" y="6352"/>
                    <a:pt x="4705" y="6688"/>
                  </a:cubicBezTo>
                  <a:cubicBezTo>
                    <a:pt x="4605" y="6823"/>
                    <a:pt x="4537" y="6991"/>
                    <a:pt x="4437" y="7193"/>
                  </a:cubicBezTo>
                  <a:cubicBezTo>
                    <a:pt x="4403" y="7394"/>
                    <a:pt x="4336" y="7562"/>
                    <a:pt x="4336" y="7730"/>
                  </a:cubicBezTo>
                  <a:cubicBezTo>
                    <a:pt x="4269" y="7965"/>
                    <a:pt x="4269" y="8167"/>
                    <a:pt x="4336" y="8335"/>
                  </a:cubicBezTo>
                  <a:cubicBezTo>
                    <a:pt x="4369" y="8570"/>
                    <a:pt x="4403" y="8738"/>
                    <a:pt x="4504" y="8873"/>
                  </a:cubicBezTo>
                  <a:cubicBezTo>
                    <a:pt x="4571" y="9041"/>
                    <a:pt x="4672" y="9209"/>
                    <a:pt x="4739" y="9310"/>
                  </a:cubicBezTo>
                  <a:cubicBezTo>
                    <a:pt x="4571" y="9243"/>
                    <a:pt x="4403" y="9243"/>
                    <a:pt x="4235" y="9243"/>
                  </a:cubicBezTo>
                  <a:cubicBezTo>
                    <a:pt x="3899" y="9243"/>
                    <a:pt x="3529" y="9243"/>
                    <a:pt x="3160" y="9343"/>
                  </a:cubicBezTo>
                  <a:cubicBezTo>
                    <a:pt x="2387" y="9478"/>
                    <a:pt x="1748" y="9713"/>
                    <a:pt x="1244" y="10049"/>
                  </a:cubicBezTo>
                  <a:cubicBezTo>
                    <a:pt x="975" y="10217"/>
                    <a:pt x="706" y="10419"/>
                    <a:pt x="538" y="10688"/>
                  </a:cubicBezTo>
                  <a:cubicBezTo>
                    <a:pt x="337" y="10923"/>
                    <a:pt x="202" y="11225"/>
                    <a:pt x="135" y="11528"/>
                  </a:cubicBezTo>
                  <a:cubicBezTo>
                    <a:pt x="34" y="11864"/>
                    <a:pt x="1" y="12233"/>
                    <a:pt x="34" y="12569"/>
                  </a:cubicBezTo>
                  <a:cubicBezTo>
                    <a:pt x="34" y="12838"/>
                    <a:pt x="135" y="13040"/>
                    <a:pt x="236" y="13208"/>
                  </a:cubicBezTo>
                  <a:cubicBezTo>
                    <a:pt x="303" y="13275"/>
                    <a:pt x="337" y="13342"/>
                    <a:pt x="404" y="13410"/>
                  </a:cubicBezTo>
                  <a:lnTo>
                    <a:pt x="8301" y="13410"/>
                  </a:lnTo>
                  <a:cubicBezTo>
                    <a:pt x="12939" y="13376"/>
                    <a:pt x="17610" y="13376"/>
                    <a:pt x="22214" y="13376"/>
                  </a:cubicBezTo>
                  <a:lnTo>
                    <a:pt x="25575" y="13376"/>
                  </a:lnTo>
                  <a:cubicBezTo>
                    <a:pt x="25776" y="13208"/>
                    <a:pt x="26012" y="13006"/>
                    <a:pt x="26180" y="12771"/>
                  </a:cubicBezTo>
                  <a:cubicBezTo>
                    <a:pt x="26415" y="12435"/>
                    <a:pt x="26616" y="12065"/>
                    <a:pt x="26751" y="11662"/>
                  </a:cubicBezTo>
                  <a:cubicBezTo>
                    <a:pt x="26784" y="11427"/>
                    <a:pt x="26852" y="11225"/>
                    <a:pt x="26885" y="10990"/>
                  </a:cubicBezTo>
                  <a:cubicBezTo>
                    <a:pt x="26919" y="10721"/>
                    <a:pt x="26919" y="10553"/>
                    <a:pt x="26919" y="10352"/>
                  </a:cubicBezTo>
                  <a:cubicBezTo>
                    <a:pt x="26885" y="9982"/>
                    <a:pt x="26784" y="9579"/>
                    <a:pt x="26616" y="9243"/>
                  </a:cubicBezTo>
                  <a:cubicBezTo>
                    <a:pt x="26448" y="8906"/>
                    <a:pt x="26247" y="8570"/>
                    <a:pt x="25944" y="8335"/>
                  </a:cubicBezTo>
                  <a:cubicBezTo>
                    <a:pt x="25373" y="7797"/>
                    <a:pt x="24667" y="7461"/>
                    <a:pt x="23894" y="7327"/>
                  </a:cubicBezTo>
                  <a:cubicBezTo>
                    <a:pt x="23726" y="7293"/>
                    <a:pt x="23558" y="7293"/>
                    <a:pt x="23424" y="7293"/>
                  </a:cubicBezTo>
                  <a:cubicBezTo>
                    <a:pt x="23222" y="7293"/>
                    <a:pt x="22987" y="7327"/>
                    <a:pt x="22752" y="7361"/>
                  </a:cubicBezTo>
                  <a:cubicBezTo>
                    <a:pt x="22584" y="7394"/>
                    <a:pt x="22483" y="7461"/>
                    <a:pt x="22382" y="7495"/>
                  </a:cubicBezTo>
                  <a:cubicBezTo>
                    <a:pt x="22483" y="7361"/>
                    <a:pt x="22517" y="7226"/>
                    <a:pt x="22584" y="7125"/>
                  </a:cubicBezTo>
                  <a:cubicBezTo>
                    <a:pt x="22819" y="6688"/>
                    <a:pt x="22920" y="6285"/>
                    <a:pt x="22987" y="5848"/>
                  </a:cubicBezTo>
                  <a:cubicBezTo>
                    <a:pt x="23054" y="5378"/>
                    <a:pt x="23021" y="4975"/>
                    <a:pt x="22920" y="4538"/>
                  </a:cubicBezTo>
                  <a:cubicBezTo>
                    <a:pt x="22718" y="3698"/>
                    <a:pt x="22248" y="2857"/>
                    <a:pt x="21576" y="2152"/>
                  </a:cubicBezTo>
                  <a:cubicBezTo>
                    <a:pt x="21239" y="1816"/>
                    <a:pt x="20903" y="1513"/>
                    <a:pt x="20567" y="1278"/>
                  </a:cubicBezTo>
                  <a:cubicBezTo>
                    <a:pt x="20198" y="1009"/>
                    <a:pt x="19828" y="807"/>
                    <a:pt x="19458" y="639"/>
                  </a:cubicBezTo>
                  <a:cubicBezTo>
                    <a:pt x="19022" y="471"/>
                    <a:pt x="18618" y="303"/>
                    <a:pt x="18181" y="236"/>
                  </a:cubicBezTo>
                  <a:cubicBezTo>
                    <a:pt x="17778" y="102"/>
                    <a:pt x="17308" y="68"/>
                    <a:pt x="168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6950025" y="3488725"/>
              <a:ext cx="672975" cy="331575"/>
            </a:xfrm>
            <a:custGeom>
              <a:avLst/>
              <a:gdLst/>
              <a:ahLst/>
              <a:cxnLst/>
              <a:rect l="l" t="t" r="r" b="b"/>
              <a:pathLst>
                <a:path w="26919" h="13263" extrusionOk="0">
                  <a:moveTo>
                    <a:pt x="17671" y="1"/>
                  </a:moveTo>
                  <a:cubicBezTo>
                    <a:pt x="17531" y="1"/>
                    <a:pt x="17399" y="27"/>
                    <a:pt x="17274" y="89"/>
                  </a:cubicBezTo>
                  <a:cubicBezTo>
                    <a:pt x="17442" y="257"/>
                    <a:pt x="17644" y="459"/>
                    <a:pt x="17812" y="660"/>
                  </a:cubicBezTo>
                  <a:cubicBezTo>
                    <a:pt x="18013" y="929"/>
                    <a:pt x="18181" y="1165"/>
                    <a:pt x="18316" y="1433"/>
                  </a:cubicBezTo>
                  <a:cubicBezTo>
                    <a:pt x="18618" y="1971"/>
                    <a:pt x="18786" y="2542"/>
                    <a:pt x="18853" y="3147"/>
                  </a:cubicBezTo>
                  <a:cubicBezTo>
                    <a:pt x="18887" y="3483"/>
                    <a:pt x="18887" y="3853"/>
                    <a:pt x="18853" y="4189"/>
                  </a:cubicBezTo>
                  <a:cubicBezTo>
                    <a:pt x="18853" y="4357"/>
                    <a:pt x="18820" y="4525"/>
                    <a:pt x="18786" y="4693"/>
                  </a:cubicBezTo>
                  <a:cubicBezTo>
                    <a:pt x="18719" y="4861"/>
                    <a:pt x="18652" y="5029"/>
                    <a:pt x="18618" y="5197"/>
                  </a:cubicBezTo>
                  <a:cubicBezTo>
                    <a:pt x="18484" y="5533"/>
                    <a:pt x="18316" y="5836"/>
                    <a:pt x="18114" y="6138"/>
                  </a:cubicBezTo>
                  <a:cubicBezTo>
                    <a:pt x="17946" y="6373"/>
                    <a:pt x="17711" y="6575"/>
                    <a:pt x="17476" y="6743"/>
                  </a:cubicBezTo>
                  <a:cubicBezTo>
                    <a:pt x="17610" y="6743"/>
                    <a:pt x="17677" y="6810"/>
                    <a:pt x="17778" y="6810"/>
                  </a:cubicBezTo>
                  <a:cubicBezTo>
                    <a:pt x="17946" y="6810"/>
                    <a:pt x="18148" y="6878"/>
                    <a:pt x="18349" y="6911"/>
                  </a:cubicBezTo>
                  <a:cubicBezTo>
                    <a:pt x="18517" y="7012"/>
                    <a:pt x="18685" y="7046"/>
                    <a:pt x="18853" y="7146"/>
                  </a:cubicBezTo>
                  <a:cubicBezTo>
                    <a:pt x="19022" y="7214"/>
                    <a:pt x="19190" y="7314"/>
                    <a:pt x="19358" y="7415"/>
                  </a:cubicBezTo>
                  <a:cubicBezTo>
                    <a:pt x="19660" y="7650"/>
                    <a:pt x="19895" y="7919"/>
                    <a:pt x="20063" y="8255"/>
                  </a:cubicBezTo>
                  <a:cubicBezTo>
                    <a:pt x="20164" y="8423"/>
                    <a:pt x="20198" y="8659"/>
                    <a:pt x="20231" y="8827"/>
                  </a:cubicBezTo>
                  <a:cubicBezTo>
                    <a:pt x="20299" y="8927"/>
                    <a:pt x="20299" y="9028"/>
                    <a:pt x="20299" y="9096"/>
                  </a:cubicBezTo>
                  <a:lnTo>
                    <a:pt x="20299" y="9398"/>
                  </a:lnTo>
                  <a:cubicBezTo>
                    <a:pt x="20299" y="9734"/>
                    <a:pt x="20198" y="10036"/>
                    <a:pt x="20030" y="10339"/>
                  </a:cubicBezTo>
                  <a:lnTo>
                    <a:pt x="19794" y="10709"/>
                  </a:lnTo>
                  <a:lnTo>
                    <a:pt x="19391" y="11078"/>
                  </a:lnTo>
                  <a:cubicBezTo>
                    <a:pt x="19122" y="11347"/>
                    <a:pt x="18820" y="11515"/>
                    <a:pt x="18517" y="11683"/>
                  </a:cubicBezTo>
                  <a:cubicBezTo>
                    <a:pt x="18181" y="11851"/>
                    <a:pt x="17845" y="11952"/>
                    <a:pt x="17509" y="12086"/>
                  </a:cubicBezTo>
                  <a:cubicBezTo>
                    <a:pt x="16837" y="12288"/>
                    <a:pt x="16165" y="12456"/>
                    <a:pt x="15459" y="12591"/>
                  </a:cubicBezTo>
                  <a:cubicBezTo>
                    <a:pt x="14619" y="12725"/>
                    <a:pt x="13813" y="12859"/>
                    <a:pt x="12972" y="12927"/>
                  </a:cubicBezTo>
                  <a:cubicBezTo>
                    <a:pt x="12317" y="13002"/>
                    <a:pt x="11662" y="13040"/>
                    <a:pt x="10992" y="13040"/>
                  </a:cubicBezTo>
                  <a:cubicBezTo>
                    <a:pt x="10769" y="13040"/>
                    <a:pt x="10544" y="13036"/>
                    <a:pt x="10318" y="13027"/>
                  </a:cubicBezTo>
                  <a:cubicBezTo>
                    <a:pt x="9444" y="12960"/>
                    <a:pt x="8570" y="12893"/>
                    <a:pt x="7730" y="12725"/>
                  </a:cubicBezTo>
                  <a:cubicBezTo>
                    <a:pt x="6587" y="12456"/>
                    <a:pt x="5512" y="12053"/>
                    <a:pt x="4537" y="11414"/>
                  </a:cubicBezTo>
                  <a:lnTo>
                    <a:pt x="3899" y="10910"/>
                  </a:lnTo>
                  <a:cubicBezTo>
                    <a:pt x="3664" y="10675"/>
                    <a:pt x="3395" y="10406"/>
                    <a:pt x="3193" y="10171"/>
                  </a:cubicBezTo>
                  <a:cubicBezTo>
                    <a:pt x="2992" y="9868"/>
                    <a:pt x="2756" y="9600"/>
                    <a:pt x="2588" y="9331"/>
                  </a:cubicBezTo>
                  <a:cubicBezTo>
                    <a:pt x="2051" y="9432"/>
                    <a:pt x="1647" y="9667"/>
                    <a:pt x="1244" y="9902"/>
                  </a:cubicBezTo>
                  <a:cubicBezTo>
                    <a:pt x="975" y="10070"/>
                    <a:pt x="706" y="10272"/>
                    <a:pt x="538" y="10541"/>
                  </a:cubicBezTo>
                  <a:cubicBezTo>
                    <a:pt x="337" y="10776"/>
                    <a:pt x="202" y="11078"/>
                    <a:pt x="135" y="11381"/>
                  </a:cubicBezTo>
                  <a:cubicBezTo>
                    <a:pt x="34" y="11717"/>
                    <a:pt x="1" y="12086"/>
                    <a:pt x="34" y="12422"/>
                  </a:cubicBezTo>
                  <a:cubicBezTo>
                    <a:pt x="34" y="12691"/>
                    <a:pt x="135" y="12893"/>
                    <a:pt x="236" y="13061"/>
                  </a:cubicBezTo>
                  <a:cubicBezTo>
                    <a:pt x="303" y="13128"/>
                    <a:pt x="337" y="13195"/>
                    <a:pt x="404" y="13263"/>
                  </a:cubicBezTo>
                  <a:lnTo>
                    <a:pt x="8301" y="13263"/>
                  </a:lnTo>
                  <a:cubicBezTo>
                    <a:pt x="12939" y="13229"/>
                    <a:pt x="17543" y="13229"/>
                    <a:pt x="22214" y="13229"/>
                  </a:cubicBezTo>
                  <a:lnTo>
                    <a:pt x="25575" y="13229"/>
                  </a:lnTo>
                  <a:cubicBezTo>
                    <a:pt x="25776" y="13061"/>
                    <a:pt x="26012" y="12859"/>
                    <a:pt x="26180" y="12624"/>
                  </a:cubicBezTo>
                  <a:cubicBezTo>
                    <a:pt x="26415" y="12288"/>
                    <a:pt x="26616" y="11885"/>
                    <a:pt x="26751" y="11515"/>
                  </a:cubicBezTo>
                  <a:cubicBezTo>
                    <a:pt x="26784" y="11280"/>
                    <a:pt x="26852" y="11078"/>
                    <a:pt x="26885" y="10843"/>
                  </a:cubicBezTo>
                  <a:cubicBezTo>
                    <a:pt x="26919" y="10608"/>
                    <a:pt x="26919" y="10406"/>
                    <a:pt x="26919" y="10205"/>
                  </a:cubicBezTo>
                  <a:cubicBezTo>
                    <a:pt x="26919" y="9835"/>
                    <a:pt x="26784" y="9432"/>
                    <a:pt x="26616" y="9096"/>
                  </a:cubicBezTo>
                  <a:cubicBezTo>
                    <a:pt x="26448" y="8759"/>
                    <a:pt x="26247" y="8423"/>
                    <a:pt x="25944" y="8188"/>
                  </a:cubicBezTo>
                  <a:cubicBezTo>
                    <a:pt x="25407" y="7650"/>
                    <a:pt x="24667" y="7247"/>
                    <a:pt x="23894" y="7180"/>
                  </a:cubicBezTo>
                  <a:cubicBezTo>
                    <a:pt x="23726" y="7146"/>
                    <a:pt x="23558" y="7146"/>
                    <a:pt x="23424" y="7146"/>
                  </a:cubicBezTo>
                  <a:cubicBezTo>
                    <a:pt x="23222" y="7146"/>
                    <a:pt x="22987" y="7180"/>
                    <a:pt x="22752" y="7214"/>
                  </a:cubicBezTo>
                  <a:cubicBezTo>
                    <a:pt x="22584" y="7247"/>
                    <a:pt x="22517" y="7314"/>
                    <a:pt x="22416" y="7348"/>
                  </a:cubicBezTo>
                  <a:cubicBezTo>
                    <a:pt x="22517" y="7214"/>
                    <a:pt x="22584" y="7079"/>
                    <a:pt x="22651" y="6978"/>
                  </a:cubicBezTo>
                  <a:cubicBezTo>
                    <a:pt x="22853" y="6541"/>
                    <a:pt x="22987" y="6138"/>
                    <a:pt x="23021" y="5701"/>
                  </a:cubicBezTo>
                  <a:cubicBezTo>
                    <a:pt x="23054" y="5231"/>
                    <a:pt x="23021" y="4828"/>
                    <a:pt x="22920" y="4391"/>
                  </a:cubicBezTo>
                  <a:cubicBezTo>
                    <a:pt x="22718" y="3551"/>
                    <a:pt x="22248" y="2710"/>
                    <a:pt x="21576" y="2005"/>
                  </a:cubicBezTo>
                  <a:cubicBezTo>
                    <a:pt x="21239" y="1669"/>
                    <a:pt x="20903" y="1366"/>
                    <a:pt x="20567" y="1131"/>
                  </a:cubicBezTo>
                  <a:cubicBezTo>
                    <a:pt x="20198" y="862"/>
                    <a:pt x="19828" y="660"/>
                    <a:pt x="19458" y="492"/>
                  </a:cubicBezTo>
                  <a:cubicBezTo>
                    <a:pt x="19022" y="324"/>
                    <a:pt x="18618" y="156"/>
                    <a:pt x="18181" y="89"/>
                  </a:cubicBezTo>
                  <a:cubicBezTo>
                    <a:pt x="18002" y="35"/>
                    <a:pt x="17831" y="1"/>
                    <a:pt x="17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7243250" y="3509425"/>
              <a:ext cx="143675" cy="109250"/>
            </a:xfrm>
            <a:custGeom>
              <a:avLst/>
              <a:gdLst/>
              <a:ahLst/>
              <a:cxnLst/>
              <a:rect l="l" t="t" r="r" b="b"/>
              <a:pathLst>
                <a:path w="5747" h="4370" extrusionOk="0">
                  <a:moveTo>
                    <a:pt x="4470" y="1"/>
                  </a:moveTo>
                  <a:cubicBezTo>
                    <a:pt x="4234" y="1"/>
                    <a:pt x="3966" y="34"/>
                    <a:pt x="3730" y="101"/>
                  </a:cubicBezTo>
                  <a:cubicBezTo>
                    <a:pt x="3092" y="202"/>
                    <a:pt x="2520" y="505"/>
                    <a:pt x="1949" y="841"/>
                  </a:cubicBezTo>
                  <a:cubicBezTo>
                    <a:pt x="1680" y="1042"/>
                    <a:pt x="1412" y="1278"/>
                    <a:pt x="1176" y="1513"/>
                  </a:cubicBezTo>
                  <a:cubicBezTo>
                    <a:pt x="907" y="1782"/>
                    <a:pt x="706" y="2017"/>
                    <a:pt x="538" y="2319"/>
                  </a:cubicBezTo>
                  <a:cubicBezTo>
                    <a:pt x="370" y="2622"/>
                    <a:pt x="235" y="2891"/>
                    <a:pt x="101" y="3193"/>
                  </a:cubicBezTo>
                  <a:cubicBezTo>
                    <a:pt x="34" y="3496"/>
                    <a:pt x="0" y="3798"/>
                    <a:pt x="0" y="4033"/>
                  </a:cubicBezTo>
                  <a:cubicBezTo>
                    <a:pt x="0" y="4235"/>
                    <a:pt x="168" y="4369"/>
                    <a:pt x="336" y="4369"/>
                  </a:cubicBezTo>
                  <a:cubicBezTo>
                    <a:pt x="437" y="4369"/>
                    <a:pt x="605" y="4235"/>
                    <a:pt x="672" y="4134"/>
                  </a:cubicBezTo>
                  <a:cubicBezTo>
                    <a:pt x="706" y="3899"/>
                    <a:pt x="773" y="3697"/>
                    <a:pt x="874" y="3496"/>
                  </a:cubicBezTo>
                  <a:cubicBezTo>
                    <a:pt x="1075" y="2991"/>
                    <a:pt x="1378" y="2521"/>
                    <a:pt x="1714" y="2118"/>
                  </a:cubicBezTo>
                  <a:cubicBezTo>
                    <a:pt x="1949" y="1782"/>
                    <a:pt x="2252" y="1479"/>
                    <a:pt x="2588" y="1177"/>
                  </a:cubicBezTo>
                  <a:cubicBezTo>
                    <a:pt x="2890" y="975"/>
                    <a:pt x="3193" y="807"/>
                    <a:pt x="3529" y="639"/>
                  </a:cubicBezTo>
                  <a:cubicBezTo>
                    <a:pt x="3764" y="538"/>
                    <a:pt x="3966" y="471"/>
                    <a:pt x="4234" y="437"/>
                  </a:cubicBezTo>
                  <a:cubicBezTo>
                    <a:pt x="4335" y="404"/>
                    <a:pt x="4436" y="387"/>
                    <a:pt x="4541" y="387"/>
                  </a:cubicBezTo>
                  <a:cubicBezTo>
                    <a:pt x="4646" y="387"/>
                    <a:pt x="4755" y="404"/>
                    <a:pt x="4873" y="437"/>
                  </a:cubicBezTo>
                  <a:lnTo>
                    <a:pt x="5377" y="538"/>
                  </a:lnTo>
                  <a:cubicBezTo>
                    <a:pt x="5399" y="553"/>
                    <a:pt x="5423" y="560"/>
                    <a:pt x="5446" y="560"/>
                  </a:cubicBezTo>
                  <a:cubicBezTo>
                    <a:pt x="5530" y="560"/>
                    <a:pt x="5612" y="475"/>
                    <a:pt x="5612" y="370"/>
                  </a:cubicBezTo>
                  <a:cubicBezTo>
                    <a:pt x="5747" y="303"/>
                    <a:pt x="5646" y="202"/>
                    <a:pt x="5545" y="169"/>
                  </a:cubicBezTo>
                  <a:cubicBezTo>
                    <a:pt x="5209" y="34"/>
                    <a:pt x="4806" y="1"/>
                    <a:pt x="4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7080250" y="3634600"/>
              <a:ext cx="68075" cy="76475"/>
            </a:xfrm>
            <a:custGeom>
              <a:avLst/>
              <a:gdLst/>
              <a:ahLst/>
              <a:cxnLst/>
              <a:rect l="l" t="t" r="r" b="b"/>
              <a:pathLst>
                <a:path w="2723" h="3059" extrusionOk="0">
                  <a:moveTo>
                    <a:pt x="2353" y="1"/>
                  </a:moveTo>
                  <a:cubicBezTo>
                    <a:pt x="1009" y="1"/>
                    <a:pt x="1" y="1513"/>
                    <a:pt x="169" y="2756"/>
                  </a:cubicBezTo>
                  <a:cubicBezTo>
                    <a:pt x="169" y="2857"/>
                    <a:pt x="202" y="2924"/>
                    <a:pt x="236" y="2992"/>
                  </a:cubicBezTo>
                  <a:cubicBezTo>
                    <a:pt x="303" y="3025"/>
                    <a:pt x="370" y="3059"/>
                    <a:pt x="471" y="3059"/>
                  </a:cubicBezTo>
                  <a:cubicBezTo>
                    <a:pt x="538" y="3059"/>
                    <a:pt x="639" y="3025"/>
                    <a:pt x="673" y="2992"/>
                  </a:cubicBezTo>
                  <a:cubicBezTo>
                    <a:pt x="706" y="2924"/>
                    <a:pt x="740" y="2857"/>
                    <a:pt x="740" y="2756"/>
                  </a:cubicBezTo>
                  <a:lnTo>
                    <a:pt x="740" y="2185"/>
                  </a:lnTo>
                  <a:cubicBezTo>
                    <a:pt x="807" y="1916"/>
                    <a:pt x="841" y="1681"/>
                    <a:pt x="975" y="1412"/>
                  </a:cubicBezTo>
                  <a:cubicBezTo>
                    <a:pt x="1042" y="1244"/>
                    <a:pt x="1143" y="1076"/>
                    <a:pt x="1244" y="908"/>
                  </a:cubicBezTo>
                  <a:cubicBezTo>
                    <a:pt x="1345" y="807"/>
                    <a:pt x="1479" y="706"/>
                    <a:pt x="1580" y="572"/>
                  </a:cubicBezTo>
                  <a:cubicBezTo>
                    <a:pt x="1681" y="505"/>
                    <a:pt x="1748" y="471"/>
                    <a:pt x="1882" y="404"/>
                  </a:cubicBezTo>
                  <a:cubicBezTo>
                    <a:pt x="2017" y="370"/>
                    <a:pt x="2151" y="337"/>
                    <a:pt x="2219" y="337"/>
                  </a:cubicBezTo>
                  <a:lnTo>
                    <a:pt x="2555" y="337"/>
                  </a:lnTo>
                  <a:cubicBezTo>
                    <a:pt x="2655" y="337"/>
                    <a:pt x="2723" y="236"/>
                    <a:pt x="2723" y="169"/>
                  </a:cubicBezTo>
                  <a:cubicBezTo>
                    <a:pt x="2723" y="135"/>
                    <a:pt x="2723" y="68"/>
                    <a:pt x="2689" y="34"/>
                  </a:cubicBezTo>
                  <a:cubicBezTo>
                    <a:pt x="2655" y="34"/>
                    <a:pt x="2588" y="34"/>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14"/>
          <p:cNvSpPr/>
          <p:nvPr/>
        </p:nvSpPr>
        <p:spPr>
          <a:xfrm rot="10800000">
            <a:off x="-33" y="-39"/>
            <a:ext cx="1502984" cy="1415189"/>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8688672" y="38867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306674" y="146174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8536274" y="367154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Gaegu"/>
              <a:buNone/>
              <a:defRPr sz="2800" b="1">
                <a:solidFill>
                  <a:schemeClr val="dk2"/>
                </a:solidFill>
                <a:latin typeface="Gaegu"/>
                <a:ea typeface="Gaegu"/>
                <a:cs typeface="Gaegu"/>
                <a:sym typeface="Gaegu"/>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1pPr>
            <a:lvl2pPr marL="914400" lvl="1"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2pPr>
            <a:lvl3pPr marL="1371600" lvl="2"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3pPr>
            <a:lvl4pPr marL="1828800" lvl="3"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4pPr>
            <a:lvl5pPr marL="2286000" lvl="4"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5pPr>
            <a:lvl6pPr marL="2743200" lvl="5"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6pPr>
            <a:lvl7pPr marL="3200400" lvl="6"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7pPr>
            <a:lvl8pPr marL="3657600" lvl="7"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8pPr>
            <a:lvl9pPr marL="4114800" lvl="8"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7" r:id="rId6"/>
    <p:sldLayoutId id="2147483658" r:id="rId7"/>
    <p:sldLayoutId id="2147483659" r:id="rId8"/>
    <p:sldLayoutId id="2147483660" r:id="rId9"/>
    <p:sldLayoutId id="2147483670"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37"/>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12 Members</a:t>
            </a:r>
            <a:br>
              <a:rPr lang="en" dirty="0"/>
            </a:br>
            <a:endParaRPr dirty="0"/>
          </a:p>
        </p:txBody>
      </p:sp>
      <p:sp>
        <p:nvSpPr>
          <p:cNvPr id="652" name="Google Shape;652;p37"/>
          <p:cNvSpPr txBox="1">
            <a:spLocks noGrp="1"/>
          </p:cNvSpPr>
          <p:nvPr>
            <p:ph type="title" idx="2"/>
          </p:nvPr>
        </p:nvSpPr>
        <p:spPr>
          <a:xfrm flipH="1">
            <a:off x="4495123" y="1432423"/>
            <a:ext cx="3515400" cy="4897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2"/>
                </a:solidFill>
              </a:rPr>
              <a:t>Nguyễn Huy Hoàng 20194433</a:t>
            </a:r>
            <a:endParaRPr sz="2000" dirty="0">
              <a:solidFill>
                <a:schemeClr val="accent2"/>
              </a:solidFill>
            </a:endParaRPr>
          </a:p>
        </p:txBody>
      </p:sp>
      <p:sp>
        <p:nvSpPr>
          <p:cNvPr id="654" name="Google Shape;654;p37"/>
          <p:cNvSpPr txBox="1">
            <a:spLocks noGrp="1"/>
          </p:cNvSpPr>
          <p:nvPr>
            <p:ph type="title" idx="4"/>
          </p:nvPr>
        </p:nvSpPr>
        <p:spPr>
          <a:xfrm flipH="1">
            <a:off x="1652627" y="1423725"/>
            <a:ext cx="2943600" cy="577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2000" dirty="0">
                <a:solidFill>
                  <a:schemeClr val="accent3"/>
                </a:solidFill>
              </a:rPr>
              <a:t>Lê Đức Anh 20194416</a:t>
            </a:r>
            <a:endParaRPr sz="2000" dirty="0">
              <a:solidFill>
                <a:schemeClr val="accent3"/>
              </a:solidFill>
            </a:endParaRPr>
          </a:p>
        </p:txBody>
      </p:sp>
      <p:sp>
        <p:nvSpPr>
          <p:cNvPr id="656" name="Google Shape;656;p37"/>
          <p:cNvSpPr txBox="1">
            <a:spLocks noGrp="1"/>
          </p:cNvSpPr>
          <p:nvPr>
            <p:ph type="subTitle" idx="1"/>
          </p:nvPr>
        </p:nvSpPr>
        <p:spPr>
          <a:xfrm flipH="1">
            <a:off x="4620302" y="2332520"/>
            <a:ext cx="2677125" cy="14945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err="1"/>
              <a:t>SortingDemoScreen</a:t>
            </a:r>
            <a:endParaRPr lang="en-US" sz="1600" dirty="0"/>
          </a:p>
          <a:p>
            <a:pPr marL="0" lvl="0" indent="0" algn="ctr" rtl="0">
              <a:spcBef>
                <a:spcPts val="0"/>
              </a:spcBef>
              <a:spcAft>
                <a:spcPts val="0"/>
              </a:spcAft>
              <a:buNone/>
            </a:pPr>
            <a:r>
              <a:rPr lang="en-US" sz="1600" dirty="0" err="1"/>
              <a:t>BubbleSort</a:t>
            </a:r>
            <a:endParaRPr lang="en-US" sz="1600" dirty="0"/>
          </a:p>
          <a:p>
            <a:pPr marL="0" lvl="0" indent="0" algn="ctr" rtl="0">
              <a:spcBef>
                <a:spcPts val="0"/>
              </a:spcBef>
              <a:spcAft>
                <a:spcPts val="0"/>
              </a:spcAft>
              <a:buNone/>
            </a:pPr>
            <a:r>
              <a:rPr lang="en-US" sz="1600" dirty="0" err="1"/>
              <a:t>InsertionSort</a:t>
            </a:r>
            <a:endParaRPr lang="en-US" sz="1600" dirty="0"/>
          </a:p>
          <a:p>
            <a:pPr marL="0" lvl="0" indent="0" algn="ctr" rtl="0">
              <a:spcBef>
                <a:spcPts val="0"/>
              </a:spcBef>
              <a:spcAft>
                <a:spcPts val="0"/>
              </a:spcAft>
              <a:buNone/>
            </a:pPr>
            <a:r>
              <a:rPr lang="en-US" sz="1600" dirty="0" err="1"/>
              <a:t>QuickSort</a:t>
            </a:r>
            <a:endParaRPr lang="en-US" sz="1600" dirty="0"/>
          </a:p>
          <a:p>
            <a:pPr marL="0" lvl="0" indent="0" algn="ctr" rtl="0">
              <a:spcBef>
                <a:spcPts val="0"/>
              </a:spcBef>
              <a:spcAft>
                <a:spcPts val="0"/>
              </a:spcAft>
              <a:buNone/>
            </a:pPr>
            <a:r>
              <a:rPr lang="en-US" sz="1600" dirty="0" err="1"/>
              <a:t>ISortAlgorithm</a:t>
            </a:r>
            <a:endParaRPr lang="en-US" sz="1600" dirty="0"/>
          </a:p>
          <a:p>
            <a:pPr marL="0" lvl="0" indent="0" algn="ctr" rtl="0">
              <a:spcBef>
                <a:spcPts val="0"/>
              </a:spcBef>
              <a:spcAft>
                <a:spcPts val="0"/>
              </a:spcAft>
              <a:buNone/>
            </a:pPr>
            <a:r>
              <a:rPr lang="en-US" sz="1600" dirty="0" err="1"/>
              <a:t>SortArray</a:t>
            </a:r>
            <a:endParaRPr sz="1600" dirty="0"/>
          </a:p>
        </p:txBody>
      </p:sp>
      <p:sp>
        <p:nvSpPr>
          <p:cNvPr id="657" name="Google Shape;657;p37"/>
          <p:cNvSpPr txBox="1">
            <a:spLocks noGrp="1"/>
          </p:cNvSpPr>
          <p:nvPr>
            <p:ph type="subTitle" idx="6"/>
          </p:nvPr>
        </p:nvSpPr>
        <p:spPr>
          <a:xfrm flipH="1">
            <a:off x="1628400" y="2332520"/>
            <a:ext cx="2943599" cy="1063823"/>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1600" dirty="0" err="1"/>
              <a:t>MainMenuScreen</a:t>
            </a:r>
            <a:endParaRPr lang="en-US" sz="1600" dirty="0"/>
          </a:p>
          <a:p>
            <a:pPr marL="0" lvl="0" indent="0" algn="ctr" rtl="0">
              <a:spcBef>
                <a:spcPts val="0"/>
              </a:spcBef>
              <a:spcAft>
                <a:spcPts val="0"/>
              </a:spcAft>
              <a:buNone/>
            </a:pPr>
            <a:r>
              <a:rPr lang="en-US" sz="1600" dirty="0"/>
              <a:t>Input</a:t>
            </a:r>
          </a:p>
          <a:p>
            <a:pPr marL="0" lvl="0" indent="0" algn="ctr" rtl="0">
              <a:spcBef>
                <a:spcPts val="0"/>
              </a:spcBef>
              <a:spcAft>
                <a:spcPts val="0"/>
              </a:spcAft>
              <a:buNone/>
            </a:pPr>
            <a:r>
              <a:rPr lang="en-US" sz="1600" dirty="0" err="1"/>
              <a:t>SortingDemoScreen</a:t>
            </a:r>
            <a:endParaRPr sz="1600" dirty="0"/>
          </a:p>
        </p:txBody>
      </p:sp>
      <p:sp>
        <p:nvSpPr>
          <p:cNvPr id="661" name="Google Shape;661;p37"/>
          <p:cNvSpPr txBox="1">
            <a:spLocks noGrp="1"/>
          </p:cNvSpPr>
          <p:nvPr>
            <p:ph type="title" idx="13"/>
          </p:nvPr>
        </p:nvSpPr>
        <p:spPr>
          <a:xfrm>
            <a:off x="3470988" y="4158091"/>
            <a:ext cx="2202023" cy="693018"/>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 dirty="0"/>
              <a:t>Presentation</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35"/>
          <p:cNvSpPr txBox="1">
            <a:spLocks noGrp="1"/>
          </p:cNvSpPr>
          <p:nvPr>
            <p:ph type="ctrTitle"/>
          </p:nvPr>
        </p:nvSpPr>
        <p:spPr>
          <a:xfrm>
            <a:off x="1746098" y="456003"/>
            <a:ext cx="5495100" cy="12394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t>Problem Description</a:t>
            </a:r>
          </a:p>
        </p:txBody>
      </p:sp>
      <p:sp>
        <p:nvSpPr>
          <p:cNvPr id="640" name="Google Shape;640;p35"/>
          <p:cNvSpPr txBox="1">
            <a:spLocks noGrp="1"/>
          </p:cNvSpPr>
          <p:nvPr>
            <p:ph type="subTitle" idx="1"/>
          </p:nvPr>
        </p:nvSpPr>
        <p:spPr>
          <a:xfrm>
            <a:off x="675652" y="1095348"/>
            <a:ext cx="8520600" cy="2952804"/>
          </a:xfrm>
          <a:prstGeom prst="rect">
            <a:avLst/>
          </a:prstGeom>
        </p:spPr>
        <p:txBody>
          <a:bodyPr spcFirstLastPara="1" wrap="square" lIns="91425" tIns="91425" rIns="91425" bIns="91425" anchor="t" anchorCtr="0">
            <a:noAutofit/>
          </a:bodyPr>
          <a:lstStyle/>
          <a:p>
            <a:pPr algn="l" rtl="0" fontAlgn="base"/>
            <a:r>
              <a:rPr lang="en-US" sz="1400" b="0" i="0" dirty="0">
                <a:solidFill>
                  <a:srgbClr val="000000"/>
                </a:solidFill>
                <a:effectLst/>
                <a:latin typeface="Calibri" panose="020F0502020204030204" pitchFamily="34" charset="0"/>
              </a:rPr>
              <a:t>- Description: </a:t>
            </a:r>
          </a:p>
          <a:p>
            <a:pPr algn="l" rtl="0" fontAlgn="base"/>
            <a:r>
              <a:rPr lang="en-US" sz="1400" b="0" i="0" dirty="0">
                <a:solidFill>
                  <a:srgbClr val="000000"/>
                </a:solidFill>
                <a:effectLst/>
                <a:latin typeface="Calibri" panose="020F0502020204030204" pitchFamily="34" charset="0"/>
              </a:rPr>
              <a:t>Array is the most basic structure of computer science. Most operations as well as other data structures are built and performed on array. In this project, we will make an application in order to explain three sorting algorithms on array: bubble sort, quick sort and insertion sort. </a:t>
            </a:r>
          </a:p>
          <a:p>
            <a:pPr algn="l" rtl="0" fontAlgn="base"/>
            <a:r>
              <a:rPr lang="en-US" sz="1400" b="0" i="0" dirty="0">
                <a:solidFill>
                  <a:srgbClr val="000000"/>
                </a:solidFill>
                <a:effectLst/>
                <a:latin typeface="Calibri" panose="020F0502020204030204" pitchFamily="34" charset="0"/>
              </a:rPr>
              <a:t>- Requirements: </a:t>
            </a:r>
          </a:p>
          <a:p>
            <a:pPr algn="l" rtl="0" fontAlgn="base"/>
            <a:r>
              <a:rPr lang="en-US" sz="1400" b="0" i="0" dirty="0">
                <a:solidFill>
                  <a:srgbClr val="000000"/>
                </a:solidFill>
                <a:effectLst/>
                <a:latin typeface="Calibri" panose="020F0502020204030204" pitchFamily="34" charset="0"/>
              </a:rPr>
              <a:t>+ Must use pure array for the main data structure. </a:t>
            </a:r>
          </a:p>
          <a:p>
            <a:pPr algn="l" rtl="0" fontAlgn="base"/>
            <a:r>
              <a:rPr lang="en-US" sz="1400" b="0" i="0" dirty="0">
                <a:solidFill>
                  <a:srgbClr val="000000"/>
                </a:solidFill>
                <a:effectLst/>
                <a:latin typeface="Calibri" panose="020F0502020204030204" pitchFamily="34" charset="0"/>
              </a:rPr>
              <a:t>+ On the main menu: </a:t>
            </a:r>
          </a:p>
          <a:p>
            <a:pPr algn="l" rtl="0" fontAlgn="base">
              <a:buFont typeface="Arial" panose="020B0604020202020204" pitchFamily="34" charset="0"/>
              <a:buChar char="•"/>
            </a:pPr>
            <a:r>
              <a:rPr lang="en-US" sz="1400" b="0" i="0" dirty="0">
                <a:solidFill>
                  <a:srgbClr val="000000"/>
                </a:solidFill>
                <a:effectLst/>
                <a:latin typeface="Calibri" panose="020F0502020204030204" pitchFamily="34" charset="0"/>
              </a:rPr>
              <a:t>3 types of sort algorithms to select. </a:t>
            </a:r>
          </a:p>
          <a:p>
            <a:pPr algn="l" rtl="0" fontAlgn="base">
              <a:buFont typeface="Arial" panose="020B0604020202020204" pitchFamily="34" charset="0"/>
              <a:buChar char="•"/>
            </a:pPr>
            <a:r>
              <a:rPr lang="en-US" sz="1400" b="0" i="0" dirty="0">
                <a:solidFill>
                  <a:srgbClr val="000000"/>
                </a:solidFill>
                <a:effectLst/>
                <a:latin typeface="Calibri" panose="020F0502020204030204" pitchFamily="34" charset="0"/>
              </a:rPr>
              <a:t>Help menu show the basic usage and aim of the program. </a:t>
            </a:r>
          </a:p>
          <a:p>
            <a:pPr algn="l" rtl="0" fontAlgn="base">
              <a:buFont typeface="Arial" panose="020B0604020202020204" pitchFamily="34" charset="0"/>
              <a:buChar char="•"/>
            </a:pPr>
            <a:r>
              <a:rPr lang="en-US" sz="1400" b="0" i="0" dirty="0">
                <a:solidFill>
                  <a:srgbClr val="000000"/>
                </a:solidFill>
                <a:effectLst/>
                <a:latin typeface="Calibri" panose="020F0502020204030204" pitchFamily="34" charset="0"/>
              </a:rPr>
              <a:t>Quit exits the program (must ask for confirmation). </a:t>
            </a:r>
          </a:p>
          <a:p>
            <a:pPr algn="l" rtl="0" fontAlgn="base"/>
            <a:r>
              <a:rPr lang="en-US" sz="1400" b="0" i="0" dirty="0">
                <a:solidFill>
                  <a:srgbClr val="000000"/>
                </a:solidFill>
                <a:effectLst/>
                <a:latin typeface="Calibri" panose="020F0502020204030204" pitchFamily="34" charset="0"/>
              </a:rPr>
              <a:t>+ In the demonstration: </a:t>
            </a:r>
          </a:p>
          <a:p>
            <a:pPr algn="l" rtl="0" fontAlgn="base">
              <a:buFont typeface="Arial" panose="020B0604020202020204" pitchFamily="34" charset="0"/>
              <a:buChar char="•"/>
            </a:pPr>
            <a:r>
              <a:rPr lang="en-US" sz="1400" b="0" i="0" dirty="0">
                <a:solidFill>
                  <a:srgbClr val="000000"/>
                </a:solidFill>
                <a:effectLst/>
                <a:latin typeface="Calibri" panose="020F0502020204030204" pitchFamily="34" charset="0"/>
              </a:rPr>
              <a:t>User can choose to input an array or create an array randomly. </a:t>
            </a:r>
          </a:p>
          <a:p>
            <a:pPr algn="l" rtl="0" fontAlgn="base">
              <a:buFont typeface="Arial" panose="020B0604020202020204" pitchFamily="34" charset="0"/>
              <a:buChar char="•"/>
            </a:pPr>
            <a:r>
              <a:rPr lang="en-US" sz="1400" b="0" i="0" dirty="0">
                <a:solidFill>
                  <a:srgbClr val="000000"/>
                </a:solidFill>
                <a:effectLst/>
                <a:latin typeface="Calibri" panose="020F0502020204030204" pitchFamily="34" charset="0"/>
              </a:rPr>
              <a:t>A back button to return to the main menu at any time.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38"/>
          <p:cNvSpPr txBox="1">
            <a:spLocks noGrp="1"/>
          </p:cNvSpPr>
          <p:nvPr>
            <p:ph type="ctrTitle"/>
          </p:nvPr>
        </p:nvSpPr>
        <p:spPr>
          <a:xfrm>
            <a:off x="1296703" y="517080"/>
            <a:ext cx="3651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3200" dirty="0"/>
          </a:p>
          <a:p>
            <a:pPr marL="0" lvl="0" indent="0" algn="l" rtl="0">
              <a:spcBef>
                <a:spcPts val="0"/>
              </a:spcBef>
              <a:spcAft>
                <a:spcPts val="0"/>
              </a:spcAft>
              <a:buNone/>
            </a:pPr>
            <a:r>
              <a:rPr lang="en" sz="3200" dirty="0"/>
              <a:t>Usecase diagram</a:t>
            </a:r>
            <a:endParaRPr sz="3200" dirty="0"/>
          </a:p>
        </p:txBody>
      </p:sp>
      <p:grpSp>
        <p:nvGrpSpPr>
          <p:cNvPr id="677" name="Google Shape;677;p38"/>
          <p:cNvGrpSpPr/>
          <p:nvPr/>
        </p:nvGrpSpPr>
        <p:grpSpPr>
          <a:xfrm>
            <a:off x="3514683" y="1807562"/>
            <a:ext cx="363939" cy="481288"/>
            <a:chOff x="3275661" y="2407037"/>
            <a:chExt cx="363939" cy="481288"/>
          </a:xfrm>
        </p:grpSpPr>
        <p:sp>
          <p:nvSpPr>
            <p:cNvPr id="678" name="Google Shape;678;p38"/>
            <p:cNvSpPr/>
            <p:nvPr/>
          </p:nvSpPr>
          <p:spPr>
            <a:xfrm rot="-213312">
              <a:off x="3282918" y="2415287"/>
              <a:ext cx="273601" cy="242755"/>
            </a:xfrm>
            <a:custGeom>
              <a:avLst/>
              <a:gdLst/>
              <a:ahLst/>
              <a:cxnLst/>
              <a:rect l="l" t="t" r="r" b="b"/>
              <a:pathLst>
                <a:path w="14378" h="12910" extrusionOk="0">
                  <a:moveTo>
                    <a:pt x="13677" y="1"/>
                  </a:moveTo>
                  <a:cubicBezTo>
                    <a:pt x="13610" y="1"/>
                    <a:pt x="13510" y="34"/>
                    <a:pt x="13410" y="67"/>
                  </a:cubicBezTo>
                  <a:cubicBezTo>
                    <a:pt x="13343" y="101"/>
                    <a:pt x="13243" y="201"/>
                    <a:pt x="13176" y="267"/>
                  </a:cubicBezTo>
                  <a:cubicBezTo>
                    <a:pt x="12176" y="1168"/>
                    <a:pt x="11108" y="2002"/>
                    <a:pt x="10107" y="2869"/>
                  </a:cubicBezTo>
                  <a:cubicBezTo>
                    <a:pt x="9941" y="3036"/>
                    <a:pt x="9740" y="3203"/>
                    <a:pt x="9574" y="3370"/>
                  </a:cubicBezTo>
                  <a:cubicBezTo>
                    <a:pt x="8840" y="4170"/>
                    <a:pt x="8039" y="4837"/>
                    <a:pt x="7172" y="5505"/>
                  </a:cubicBezTo>
                  <a:cubicBezTo>
                    <a:pt x="6905" y="5671"/>
                    <a:pt x="6672" y="5872"/>
                    <a:pt x="6438" y="6072"/>
                  </a:cubicBezTo>
                  <a:cubicBezTo>
                    <a:pt x="5337" y="7239"/>
                    <a:pt x="4103" y="8340"/>
                    <a:pt x="2869" y="9374"/>
                  </a:cubicBezTo>
                  <a:cubicBezTo>
                    <a:pt x="2268" y="9874"/>
                    <a:pt x="1735" y="10408"/>
                    <a:pt x="1268" y="10942"/>
                  </a:cubicBezTo>
                  <a:cubicBezTo>
                    <a:pt x="934" y="11342"/>
                    <a:pt x="601" y="11709"/>
                    <a:pt x="267" y="12143"/>
                  </a:cubicBezTo>
                  <a:cubicBezTo>
                    <a:pt x="200" y="12209"/>
                    <a:pt x="100" y="12343"/>
                    <a:pt x="67" y="12476"/>
                  </a:cubicBezTo>
                  <a:cubicBezTo>
                    <a:pt x="0" y="12676"/>
                    <a:pt x="200" y="12910"/>
                    <a:pt x="434" y="12877"/>
                  </a:cubicBezTo>
                  <a:cubicBezTo>
                    <a:pt x="534" y="12877"/>
                    <a:pt x="567" y="12843"/>
                    <a:pt x="667" y="12843"/>
                  </a:cubicBezTo>
                  <a:cubicBezTo>
                    <a:pt x="1168" y="12576"/>
                    <a:pt x="1668" y="12343"/>
                    <a:pt x="2068" y="11976"/>
                  </a:cubicBezTo>
                  <a:cubicBezTo>
                    <a:pt x="3102" y="11042"/>
                    <a:pt x="4203" y="10141"/>
                    <a:pt x="5237" y="9207"/>
                  </a:cubicBezTo>
                  <a:lnTo>
                    <a:pt x="6872" y="7706"/>
                  </a:lnTo>
                  <a:cubicBezTo>
                    <a:pt x="7405" y="7172"/>
                    <a:pt x="7939" y="6672"/>
                    <a:pt x="8573" y="6205"/>
                  </a:cubicBezTo>
                  <a:cubicBezTo>
                    <a:pt x="9173" y="5805"/>
                    <a:pt x="9707" y="5304"/>
                    <a:pt x="10241" y="4737"/>
                  </a:cubicBezTo>
                  <a:cubicBezTo>
                    <a:pt x="11008" y="3970"/>
                    <a:pt x="11875" y="3236"/>
                    <a:pt x="12743" y="2536"/>
                  </a:cubicBezTo>
                  <a:cubicBezTo>
                    <a:pt x="13243" y="2135"/>
                    <a:pt x="13710" y="1668"/>
                    <a:pt x="14110" y="1201"/>
                  </a:cubicBezTo>
                  <a:cubicBezTo>
                    <a:pt x="14210" y="1068"/>
                    <a:pt x="14344" y="968"/>
                    <a:pt x="14377" y="835"/>
                  </a:cubicBezTo>
                  <a:cubicBezTo>
                    <a:pt x="14377" y="434"/>
                    <a:pt x="14144" y="34"/>
                    <a:pt x="13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rot="958424">
              <a:off x="3356467" y="2624519"/>
              <a:ext cx="266878" cy="119276"/>
            </a:xfrm>
            <a:custGeom>
              <a:avLst/>
              <a:gdLst/>
              <a:ahLst/>
              <a:cxnLst/>
              <a:rect l="l" t="t" r="r" b="b"/>
              <a:pathLst>
                <a:path w="10675" h="4771" extrusionOk="0">
                  <a:moveTo>
                    <a:pt x="9674" y="0"/>
                  </a:moveTo>
                  <a:cubicBezTo>
                    <a:pt x="9507" y="67"/>
                    <a:pt x="9207" y="100"/>
                    <a:pt x="8973" y="167"/>
                  </a:cubicBezTo>
                  <a:cubicBezTo>
                    <a:pt x="6805" y="968"/>
                    <a:pt x="4637" y="1668"/>
                    <a:pt x="2535" y="2636"/>
                  </a:cubicBezTo>
                  <a:cubicBezTo>
                    <a:pt x="1835" y="2969"/>
                    <a:pt x="1134" y="3403"/>
                    <a:pt x="400" y="3770"/>
                  </a:cubicBezTo>
                  <a:cubicBezTo>
                    <a:pt x="334" y="3803"/>
                    <a:pt x="234" y="3836"/>
                    <a:pt x="200" y="3937"/>
                  </a:cubicBezTo>
                  <a:cubicBezTo>
                    <a:pt x="33" y="4103"/>
                    <a:pt x="0" y="4303"/>
                    <a:pt x="67" y="4470"/>
                  </a:cubicBezTo>
                  <a:cubicBezTo>
                    <a:pt x="167" y="4637"/>
                    <a:pt x="367" y="4770"/>
                    <a:pt x="567" y="4737"/>
                  </a:cubicBezTo>
                  <a:cubicBezTo>
                    <a:pt x="701" y="4737"/>
                    <a:pt x="767" y="4670"/>
                    <a:pt x="901" y="4637"/>
                  </a:cubicBezTo>
                  <a:cubicBezTo>
                    <a:pt x="1735" y="4337"/>
                    <a:pt x="2569" y="4003"/>
                    <a:pt x="3402" y="3736"/>
                  </a:cubicBezTo>
                  <a:cubicBezTo>
                    <a:pt x="4870" y="3169"/>
                    <a:pt x="6338" y="2602"/>
                    <a:pt x="7739" y="2069"/>
                  </a:cubicBezTo>
                  <a:cubicBezTo>
                    <a:pt x="8106" y="1935"/>
                    <a:pt x="8506" y="1768"/>
                    <a:pt x="8873" y="1635"/>
                  </a:cubicBezTo>
                  <a:cubicBezTo>
                    <a:pt x="9207" y="1501"/>
                    <a:pt x="9540" y="1401"/>
                    <a:pt x="9907" y="1401"/>
                  </a:cubicBezTo>
                  <a:cubicBezTo>
                    <a:pt x="10041" y="1401"/>
                    <a:pt x="10107" y="1335"/>
                    <a:pt x="10241" y="1301"/>
                  </a:cubicBezTo>
                  <a:cubicBezTo>
                    <a:pt x="10508" y="1235"/>
                    <a:pt x="10674" y="934"/>
                    <a:pt x="10674" y="668"/>
                  </a:cubicBezTo>
                  <a:cubicBezTo>
                    <a:pt x="10674" y="434"/>
                    <a:pt x="10441" y="167"/>
                    <a:pt x="10174" y="100"/>
                  </a:cubicBezTo>
                  <a:cubicBezTo>
                    <a:pt x="10074" y="0"/>
                    <a:pt x="9907" y="0"/>
                    <a:pt x="9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a:off x="3340200" y="2778225"/>
              <a:ext cx="299400" cy="110100"/>
            </a:xfrm>
            <a:custGeom>
              <a:avLst/>
              <a:gdLst/>
              <a:ahLst/>
              <a:cxnLst/>
              <a:rect l="l" t="t" r="r" b="b"/>
              <a:pathLst>
                <a:path w="11976" h="4404" extrusionOk="0">
                  <a:moveTo>
                    <a:pt x="701" y="0"/>
                  </a:moveTo>
                  <a:cubicBezTo>
                    <a:pt x="401" y="0"/>
                    <a:pt x="201" y="34"/>
                    <a:pt x="67" y="267"/>
                  </a:cubicBezTo>
                  <a:cubicBezTo>
                    <a:pt x="0" y="434"/>
                    <a:pt x="0" y="634"/>
                    <a:pt x="134" y="768"/>
                  </a:cubicBezTo>
                  <a:cubicBezTo>
                    <a:pt x="201" y="868"/>
                    <a:pt x="334" y="968"/>
                    <a:pt x="401" y="1034"/>
                  </a:cubicBezTo>
                  <a:cubicBezTo>
                    <a:pt x="901" y="1235"/>
                    <a:pt x="1468" y="1435"/>
                    <a:pt x="1969" y="1602"/>
                  </a:cubicBezTo>
                  <a:cubicBezTo>
                    <a:pt x="2302" y="1735"/>
                    <a:pt x="2636" y="1802"/>
                    <a:pt x="3003" y="1868"/>
                  </a:cubicBezTo>
                  <a:cubicBezTo>
                    <a:pt x="4337" y="2135"/>
                    <a:pt x="5638" y="2569"/>
                    <a:pt x="6872" y="2969"/>
                  </a:cubicBezTo>
                  <a:cubicBezTo>
                    <a:pt x="7906" y="3336"/>
                    <a:pt x="9007" y="3603"/>
                    <a:pt x="10074" y="3903"/>
                  </a:cubicBezTo>
                  <a:cubicBezTo>
                    <a:pt x="10341" y="3970"/>
                    <a:pt x="10541" y="4037"/>
                    <a:pt x="10741" y="4170"/>
                  </a:cubicBezTo>
                  <a:cubicBezTo>
                    <a:pt x="11175" y="4404"/>
                    <a:pt x="11709" y="4103"/>
                    <a:pt x="11876" y="3670"/>
                  </a:cubicBezTo>
                  <a:cubicBezTo>
                    <a:pt x="11976" y="3369"/>
                    <a:pt x="11842" y="3036"/>
                    <a:pt x="11542" y="2869"/>
                  </a:cubicBezTo>
                  <a:lnTo>
                    <a:pt x="11175" y="2736"/>
                  </a:lnTo>
                  <a:cubicBezTo>
                    <a:pt x="9407" y="2369"/>
                    <a:pt x="7706" y="1768"/>
                    <a:pt x="6005" y="1235"/>
                  </a:cubicBezTo>
                  <a:cubicBezTo>
                    <a:pt x="4370" y="701"/>
                    <a:pt x="2702" y="334"/>
                    <a:pt x="1035" y="34"/>
                  </a:cubicBezTo>
                  <a:cubicBezTo>
                    <a:pt x="901" y="34"/>
                    <a:pt x="768" y="34"/>
                    <a:pt x="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38"/>
          <p:cNvGrpSpPr/>
          <p:nvPr/>
        </p:nvGrpSpPr>
        <p:grpSpPr>
          <a:xfrm rot="1278911">
            <a:off x="1140495" y="1318523"/>
            <a:ext cx="654536" cy="655141"/>
            <a:chOff x="1194475" y="1437425"/>
            <a:chExt cx="654532" cy="655137"/>
          </a:xfrm>
        </p:grpSpPr>
        <p:grpSp>
          <p:nvGrpSpPr>
            <p:cNvPr id="682" name="Google Shape;682;p38"/>
            <p:cNvGrpSpPr/>
            <p:nvPr/>
          </p:nvGrpSpPr>
          <p:grpSpPr>
            <a:xfrm>
              <a:off x="1323473" y="1482473"/>
              <a:ext cx="525534" cy="610090"/>
              <a:chOff x="1323473" y="1482473"/>
              <a:chExt cx="525534" cy="610090"/>
            </a:xfrm>
          </p:grpSpPr>
          <p:sp>
            <p:nvSpPr>
              <p:cNvPr id="683" name="Google Shape;683;p38"/>
              <p:cNvSpPr/>
              <p:nvPr/>
            </p:nvSpPr>
            <p:spPr>
              <a:xfrm>
                <a:off x="1323473" y="1734473"/>
                <a:ext cx="273636" cy="358090"/>
              </a:xfrm>
              <a:custGeom>
                <a:avLst/>
                <a:gdLst/>
                <a:ahLst/>
                <a:cxnLst/>
                <a:rect l="l" t="t" r="r" b="b"/>
                <a:pathLst>
                  <a:path w="13077" h="17113" extrusionOk="0">
                    <a:moveTo>
                      <a:pt x="13076" y="9808"/>
                    </a:moveTo>
                    <a:cubicBezTo>
                      <a:pt x="12909" y="9274"/>
                      <a:pt x="12542" y="9174"/>
                      <a:pt x="12109" y="9041"/>
                    </a:cubicBezTo>
                    <a:cubicBezTo>
                      <a:pt x="11208" y="8807"/>
                      <a:pt x="10341" y="8507"/>
                      <a:pt x="9407" y="8307"/>
                    </a:cubicBezTo>
                    <a:cubicBezTo>
                      <a:pt x="8540" y="8140"/>
                      <a:pt x="8073" y="7640"/>
                      <a:pt x="7906" y="6772"/>
                    </a:cubicBezTo>
                    <a:cubicBezTo>
                      <a:pt x="7606" y="5104"/>
                      <a:pt x="7405" y="3470"/>
                      <a:pt x="7439" y="1769"/>
                    </a:cubicBezTo>
                    <a:cubicBezTo>
                      <a:pt x="7506" y="1135"/>
                      <a:pt x="7439" y="534"/>
                      <a:pt x="6905" y="1"/>
                    </a:cubicBezTo>
                    <a:cubicBezTo>
                      <a:pt x="6738" y="134"/>
                      <a:pt x="6538" y="201"/>
                      <a:pt x="6438" y="334"/>
                    </a:cubicBezTo>
                    <a:cubicBezTo>
                      <a:pt x="6171" y="801"/>
                      <a:pt x="5838" y="1302"/>
                      <a:pt x="5571" y="1802"/>
                    </a:cubicBezTo>
                    <a:cubicBezTo>
                      <a:pt x="5070" y="2970"/>
                      <a:pt x="4670" y="4137"/>
                      <a:pt x="4203" y="5338"/>
                    </a:cubicBezTo>
                    <a:cubicBezTo>
                      <a:pt x="4070" y="5638"/>
                      <a:pt x="3936" y="5938"/>
                      <a:pt x="3836" y="6272"/>
                    </a:cubicBezTo>
                    <a:cubicBezTo>
                      <a:pt x="2569" y="6272"/>
                      <a:pt x="1368" y="5471"/>
                      <a:pt x="167" y="5872"/>
                    </a:cubicBezTo>
                    <a:cubicBezTo>
                      <a:pt x="0" y="6205"/>
                      <a:pt x="100" y="6439"/>
                      <a:pt x="234" y="6639"/>
                    </a:cubicBezTo>
                    <a:lnTo>
                      <a:pt x="1368" y="8507"/>
                    </a:lnTo>
                    <a:cubicBezTo>
                      <a:pt x="1768" y="9174"/>
                      <a:pt x="1902" y="9841"/>
                      <a:pt x="1501" y="10608"/>
                    </a:cubicBezTo>
                    <a:cubicBezTo>
                      <a:pt x="1068" y="11342"/>
                      <a:pt x="834" y="12176"/>
                      <a:pt x="501" y="12977"/>
                    </a:cubicBezTo>
                    <a:cubicBezTo>
                      <a:pt x="334" y="13377"/>
                      <a:pt x="100" y="13811"/>
                      <a:pt x="234" y="14278"/>
                    </a:cubicBezTo>
                    <a:cubicBezTo>
                      <a:pt x="567" y="14511"/>
                      <a:pt x="867" y="14378"/>
                      <a:pt x="1168" y="14211"/>
                    </a:cubicBezTo>
                    <a:cubicBezTo>
                      <a:pt x="1835" y="13877"/>
                      <a:pt x="2435" y="13510"/>
                      <a:pt x="3102" y="13177"/>
                    </a:cubicBezTo>
                    <a:cubicBezTo>
                      <a:pt x="3403" y="13010"/>
                      <a:pt x="3703" y="12843"/>
                      <a:pt x="4003" y="12710"/>
                    </a:cubicBezTo>
                    <a:cubicBezTo>
                      <a:pt x="4537" y="12476"/>
                      <a:pt x="4737" y="12543"/>
                      <a:pt x="5171" y="13043"/>
                    </a:cubicBezTo>
                    <a:cubicBezTo>
                      <a:pt x="6205" y="14278"/>
                      <a:pt x="7239" y="15445"/>
                      <a:pt x="8273" y="16646"/>
                    </a:cubicBezTo>
                    <a:cubicBezTo>
                      <a:pt x="8440" y="16813"/>
                      <a:pt x="8606" y="16980"/>
                      <a:pt x="8773" y="17113"/>
                    </a:cubicBezTo>
                    <a:cubicBezTo>
                      <a:pt x="9107" y="17046"/>
                      <a:pt x="9173" y="16846"/>
                      <a:pt x="9173" y="16646"/>
                    </a:cubicBezTo>
                    <a:cubicBezTo>
                      <a:pt x="9073" y="15779"/>
                      <a:pt x="8940" y="14845"/>
                      <a:pt x="8873" y="13977"/>
                    </a:cubicBezTo>
                    <a:cubicBezTo>
                      <a:pt x="8840" y="13344"/>
                      <a:pt x="8773" y="12777"/>
                      <a:pt x="8740" y="12143"/>
                    </a:cubicBezTo>
                    <a:cubicBezTo>
                      <a:pt x="8706" y="11709"/>
                      <a:pt x="8940" y="11442"/>
                      <a:pt x="9340" y="11309"/>
                    </a:cubicBezTo>
                    <a:cubicBezTo>
                      <a:pt x="10074" y="11109"/>
                      <a:pt x="10841" y="10942"/>
                      <a:pt x="11575" y="10675"/>
                    </a:cubicBezTo>
                    <a:cubicBezTo>
                      <a:pt x="12009" y="10542"/>
                      <a:pt x="12409" y="10341"/>
                      <a:pt x="12776" y="10141"/>
                    </a:cubicBezTo>
                    <a:cubicBezTo>
                      <a:pt x="12909" y="10041"/>
                      <a:pt x="13009" y="9874"/>
                      <a:pt x="13076" y="9808"/>
                    </a:cubicBezTo>
                    <a:close/>
                  </a:path>
                </a:pathLst>
              </a:custGeom>
              <a:solidFill>
                <a:srgbClr val="FFD6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rot="3932821">
                <a:off x="1558073" y="1498484"/>
                <a:ext cx="223349" cy="292282"/>
              </a:xfrm>
              <a:custGeom>
                <a:avLst/>
                <a:gdLst/>
                <a:ahLst/>
                <a:cxnLst/>
                <a:rect l="l" t="t" r="r" b="b"/>
                <a:pathLst>
                  <a:path w="13077" h="17113" extrusionOk="0">
                    <a:moveTo>
                      <a:pt x="13076" y="9808"/>
                    </a:moveTo>
                    <a:cubicBezTo>
                      <a:pt x="12909" y="9274"/>
                      <a:pt x="12542" y="9174"/>
                      <a:pt x="12109" y="9041"/>
                    </a:cubicBezTo>
                    <a:cubicBezTo>
                      <a:pt x="11208" y="8807"/>
                      <a:pt x="10341" y="8507"/>
                      <a:pt x="9407" y="8307"/>
                    </a:cubicBezTo>
                    <a:cubicBezTo>
                      <a:pt x="8540" y="8140"/>
                      <a:pt x="8073" y="7640"/>
                      <a:pt x="7906" y="6772"/>
                    </a:cubicBezTo>
                    <a:cubicBezTo>
                      <a:pt x="7606" y="5104"/>
                      <a:pt x="7405" y="3470"/>
                      <a:pt x="7439" y="1769"/>
                    </a:cubicBezTo>
                    <a:cubicBezTo>
                      <a:pt x="7506" y="1135"/>
                      <a:pt x="7439" y="534"/>
                      <a:pt x="6905" y="1"/>
                    </a:cubicBezTo>
                    <a:cubicBezTo>
                      <a:pt x="6738" y="134"/>
                      <a:pt x="6538" y="201"/>
                      <a:pt x="6438" y="334"/>
                    </a:cubicBezTo>
                    <a:cubicBezTo>
                      <a:pt x="6171" y="801"/>
                      <a:pt x="5838" y="1302"/>
                      <a:pt x="5571" y="1802"/>
                    </a:cubicBezTo>
                    <a:cubicBezTo>
                      <a:pt x="5070" y="2970"/>
                      <a:pt x="4670" y="4137"/>
                      <a:pt x="4203" y="5338"/>
                    </a:cubicBezTo>
                    <a:cubicBezTo>
                      <a:pt x="4070" y="5638"/>
                      <a:pt x="3936" y="5938"/>
                      <a:pt x="3836" y="6272"/>
                    </a:cubicBezTo>
                    <a:cubicBezTo>
                      <a:pt x="2569" y="6272"/>
                      <a:pt x="1368" y="5471"/>
                      <a:pt x="167" y="5872"/>
                    </a:cubicBezTo>
                    <a:cubicBezTo>
                      <a:pt x="0" y="6205"/>
                      <a:pt x="100" y="6439"/>
                      <a:pt x="234" y="6639"/>
                    </a:cubicBezTo>
                    <a:lnTo>
                      <a:pt x="1368" y="8507"/>
                    </a:lnTo>
                    <a:cubicBezTo>
                      <a:pt x="1768" y="9174"/>
                      <a:pt x="1902" y="9841"/>
                      <a:pt x="1501" y="10608"/>
                    </a:cubicBezTo>
                    <a:cubicBezTo>
                      <a:pt x="1068" y="11342"/>
                      <a:pt x="834" y="12176"/>
                      <a:pt x="501" y="12977"/>
                    </a:cubicBezTo>
                    <a:cubicBezTo>
                      <a:pt x="334" y="13377"/>
                      <a:pt x="100" y="13811"/>
                      <a:pt x="234" y="14278"/>
                    </a:cubicBezTo>
                    <a:cubicBezTo>
                      <a:pt x="567" y="14511"/>
                      <a:pt x="867" y="14378"/>
                      <a:pt x="1168" y="14211"/>
                    </a:cubicBezTo>
                    <a:cubicBezTo>
                      <a:pt x="1835" y="13877"/>
                      <a:pt x="2435" y="13510"/>
                      <a:pt x="3102" y="13177"/>
                    </a:cubicBezTo>
                    <a:cubicBezTo>
                      <a:pt x="3403" y="13010"/>
                      <a:pt x="3703" y="12843"/>
                      <a:pt x="4003" y="12710"/>
                    </a:cubicBezTo>
                    <a:cubicBezTo>
                      <a:pt x="4537" y="12476"/>
                      <a:pt x="4737" y="12543"/>
                      <a:pt x="5171" y="13043"/>
                    </a:cubicBezTo>
                    <a:cubicBezTo>
                      <a:pt x="6205" y="14278"/>
                      <a:pt x="7239" y="15445"/>
                      <a:pt x="8273" y="16646"/>
                    </a:cubicBezTo>
                    <a:cubicBezTo>
                      <a:pt x="8440" y="16813"/>
                      <a:pt x="8606" y="16980"/>
                      <a:pt x="8773" y="17113"/>
                    </a:cubicBezTo>
                    <a:cubicBezTo>
                      <a:pt x="9107" y="17046"/>
                      <a:pt x="9173" y="16846"/>
                      <a:pt x="9173" y="16646"/>
                    </a:cubicBezTo>
                    <a:cubicBezTo>
                      <a:pt x="9073" y="15779"/>
                      <a:pt x="8940" y="14845"/>
                      <a:pt x="8873" y="13977"/>
                    </a:cubicBezTo>
                    <a:cubicBezTo>
                      <a:pt x="8840" y="13344"/>
                      <a:pt x="8773" y="12777"/>
                      <a:pt x="8740" y="12143"/>
                    </a:cubicBezTo>
                    <a:cubicBezTo>
                      <a:pt x="8706" y="11709"/>
                      <a:pt x="8940" y="11442"/>
                      <a:pt x="9340" y="11309"/>
                    </a:cubicBezTo>
                    <a:cubicBezTo>
                      <a:pt x="10074" y="11109"/>
                      <a:pt x="10841" y="10942"/>
                      <a:pt x="11575" y="10675"/>
                    </a:cubicBezTo>
                    <a:cubicBezTo>
                      <a:pt x="12009" y="10542"/>
                      <a:pt x="12409" y="10341"/>
                      <a:pt x="12776" y="10141"/>
                    </a:cubicBezTo>
                    <a:cubicBezTo>
                      <a:pt x="12909" y="10041"/>
                      <a:pt x="13009" y="9874"/>
                      <a:pt x="13076" y="9808"/>
                    </a:cubicBezTo>
                    <a:close/>
                  </a:path>
                </a:pathLst>
              </a:custGeom>
              <a:solidFill>
                <a:srgbClr val="FFD6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 name="Google Shape;685;p38"/>
            <p:cNvSpPr/>
            <p:nvPr/>
          </p:nvSpPr>
          <p:spPr>
            <a:xfrm>
              <a:off x="1194475" y="1437425"/>
              <a:ext cx="258600" cy="280333"/>
            </a:xfrm>
            <a:custGeom>
              <a:avLst/>
              <a:gdLst/>
              <a:ahLst/>
              <a:cxnLst/>
              <a:rect l="l" t="t" r="r" b="b"/>
              <a:pathLst>
                <a:path w="6723" h="7288" extrusionOk="0">
                  <a:moveTo>
                    <a:pt x="3436" y="1253"/>
                  </a:moveTo>
                  <a:lnTo>
                    <a:pt x="4203" y="2588"/>
                  </a:lnTo>
                  <a:cubicBezTo>
                    <a:pt x="3803" y="2688"/>
                    <a:pt x="3369" y="2821"/>
                    <a:pt x="2969" y="2921"/>
                  </a:cubicBezTo>
                  <a:cubicBezTo>
                    <a:pt x="3103" y="2354"/>
                    <a:pt x="3269" y="1820"/>
                    <a:pt x="3436" y="1253"/>
                  </a:cubicBezTo>
                  <a:close/>
                  <a:moveTo>
                    <a:pt x="2235" y="3822"/>
                  </a:moveTo>
                  <a:cubicBezTo>
                    <a:pt x="2235" y="3922"/>
                    <a:pt x="2169" y="3955"/>
                    <a:pt x="2169" y="4022"/>
                  </a:cubicBezTo>
                  <a:cubicBezTo>
                    <a:pt x="2002" y="3989"/>
                    <a:pt x="1902" y="3922"/>
                    <a:pt x="1802" y="3922"/>
                  </a:cubicBezTo>
                  <a:cubicBezTo>
                    <a:pt x="1935" y="3855"/>
                    <a:pt x="2068" y="3855"/>
                    <a:pt x="2235" y="3822"/>
                  </a:cubicBezTo>
                  <a:close/>
                  <a:moveTo>
                    <a:pt x="4570" y="3155"/>
                  </a:moveTo>
                  <a:cubicBezTo>
                    <a:pt x="4604" y="3255"/>
                    <a:pt x="4637" y="3288"/>
                    <a:pt x="4670" y="3355"/>
                  </a:cubicBezTo>
                  <a:lnTo>
                    <a:pt x="3803" y="4355"/>
                  </a:lnTo>
                  <a:cubicBezTo>
                    <a:pt x="3803" y="4422"/>
                    <a:pt x="3770" y="4422"/>
                    <a:pt x="3770" y="4456"/>
                  </a:cubicBezTo>
                  <a:cubicBezTo>
                    <a:pt x="3403" y="4355"/>
                    <a:pt x="3002" y="4289"/>
                    <a:pt x="2669" y="4155"/>
                  </a:cubicBezTo>
                  <a:lnTo>
                    <a:pt x="2802" y="3655"/>
                  </a:lnTo>
                  <a:cubicBezTo>
                    <a:pt x="3403" y="3522"/>
                    <a:pt x="3970" y="3355"/>
                    <a:pt x="4570" y="3155"/>
                  </a:cubicBezTo>
                  <a:close/>
                  <a:moveTo>
                    <a:pt x="4971" y="3922"/>
                  </a:moveTo>
                  <a:cubicBezTo>
                    <a:pt x="5137" y="4189"/>
                    <a:pt x="5304" y="4489"/>
                    <a:pt x="5504" y="4822"/>
                  </a:cubicBezTo>
                  <a:cubicBezTo>
                    <a:pt x="5137" y="4756"/>
                    <a:pt x="4770" y="4689"/>
                    <a:pt x="4403" y="4622"/>
                  </a:cubicBezTo>
                  <a:cubicBezTo>
                    <a:pt x="4570" y="4355"/>
                    <a:pt x="4770" y="4155"/>
                    <a:pt x="4971" y="3922"/>
                  </a:cubicBezTo>
                  <a:close/>
                  <a:moveTo>
                    <a:pt x="2469" y="4923"/>
                  </a:moveTo>
                  <a:cubicBezTo>
                    <a:pt x="2736" y="4989"/>
                    <a:pt x="2969" y="5023"/>
                    <a:pt x="3169" y="5123"/>
                  </a:cubicBezTo>
                  <a:cubicBezTo>
                    <a:pt x="2902" y="5490"/>
                    <a:pt x="2602" y="5857"/>
                    <a:pt x="2235" y="6257"/>
                  </a:cubicBezTo>
                  <a:cubicBezTo>
                    <a:pt x="2302" y="5790"/>
                    <a:pt x="2402" y="5323"/>
                    <a:pt x="2469" y="4923"/>
                  </a:cubicBezTo>
                  <a:close/>
                  <a:moveTo>
                    <a:pt x="3528" y="0"/>
                  </a:moveTo>
                  <a:cubicBezTo>
                    <a:pt x="3477" y="0"/>
                    <a:pt x="3427" y="25"/>
                    <a:pt x="3403" y="86"/>
                  </a:cubicBezTo>
                  <a:cubicBezTo>
                    <a:pt x="3336" y="119"/>
                    <a:pt x="3336" y="186"/>
                    <a:pt x="3303" y="253"/>
                  </a:cubicBezTo>
                  <a:cubicBezTo>
                    <a:pt x="3136" y="319"/>
                    <a:pt x="3069" y="486"/>
                    <a:pt x="3103" y="686"/>
                  </a:cubicBezTo>
                  <a:cubicBezTo>
                    <a:pt x="2769" y="1453"/>
                    <a:pt x="2569" y="2254"/>
                    <a:pt x="2335" y="3021"/>
                  </a:cubicBezTo>
                  <a:cubicBezTo>
                    <a:pt x="1668" y="3155"/>
                    <a:pt x="1001" y="3288"/>
                    <a:pt x="401" y="3421"/>
                  </a:cubicBezTo>
                  <a:cubicBezTo>
                    <a:pt x="100" y="3455"/>
                    <a:pt x="0" y="3955"/>
                    <a:pt x="301" y="4089"/>
                  </a:cubicBezTo>
                  <a:cubicBezTo>
                    <a:pt x="834" y="4322"/>
                    <a:pt x="1401" y="4522"/>
                    <a:pt x="1935" y="4756"/>
                  </a:cubicBezTo>
                  <a:cubicBezTo>
                    <a:pt x="1768" y="5490"/>
                    <a:pt x="1635" y="6190"/>
                    <a:pt x="1568" y="6957"/>
                  </a:cubicBezTo>
                  <a:cubicBezTo>
                    <a:pt x="1521" y="7122"/>
                    <a:pt x="1657" y="7288"/>
                    <a:pt x="1812" y="7288"/>
                  </a:cubicBezTo>
                  <a:cubicBezTo>
                    <a:pt x="1876" y="7288"/>
                    <a:pt x="1943" y="7259"/>
                    <a:pt x="2002" y="7191"/>
                  </a:cubicBezTo>
                  <a:cubicBezTo>
                    <a:pt x="2636" y="6624"/>
                    <a:pt x="3236" y="5923"/>
                    <a:pt x="3803" y="5256"/>
                  </a:cubicBezTo>
                  <a:cubicBezTo>
                    <a:pt x="4570" y="5423"/>
                    <a:pt x="5337" y="5590"/>
                    <a:pt x="6138" y="5690"/>
                  </a:cubicBezTo>
                  <a:cubicBezTo>
                    <a:pt x="6170" y="5696"/>
                    <a:pt x="6201" y="5699"/>
                    <a:pt x="6231" y="5699"/>
                  </a:cubicBezTo>
                  <a:cubicBezTo>
                    <a:pt x="6519" y="5699"/>
                    <a:pt x="6723" y="5428"/>
                    <a:pt x="6572" y="5156"/>
                  </a:cubicBezTo>
                  <a:cubicBezTo>
                    <a:pt x="6238" y="4522"/>
                    <a:pt x="5838" y="3955"/>
                    <a:pt x="5504" y="3321"/>
                  </a:cubicBezTo>
                  <a:cubicBezTo>
                    <a:pt x="5804" y="2988"/>
                    <a:pt x="6138" y="2621"/>
                    <a:pt x="6438" y="2287"/>
                  </a:cubicBezTo>
                  <a:cubicBezTo>
                    <a:pt x="6603" y="2068"/>
                    <a:pt x="6429" y="1736"/>
                    <a:pt x="6214" y="1736"/>
                  </a:cubicBezTo>
                  <a:cubicBezTo>
                    <a:pt x="6167" y="1736"/>
                    <a:pt x="6119" y="1751"/>
                    <a:pt x="6071" y="1787"/>
                  </a:cubicBezTo>
                  <a:cubicBezTo>
                    <a:pt x="5738" y="1987"/>
                    <a:pt x="5337" y="2187"/>
                    <a:pt x="4937" y="2321"/>
                  </a:cubicBezTo>
                  <a:lnTo>
                    <a:pt x="3836" y="419"/>
                  </a:lnTo>
                  <a:cubicBezTo>
                    <a:pt x="3803" y="319"/>
                    <a:pt x="3770" y="286"/>
                    <a:pt x="3670" y="253"/>
                  </a:cubicBezTo>
                  <a:lnTo>
                    <a:pt x="3670" y="186"/>
                  </a:lnTo>
                  <a:cubicBezTo>
                    <a:pt x="3712" y="79"/>
                    <a:pt x="3619" y="0"/>
                    <a:pt x="3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D67F76EC-C42E-459D-9DE8-1556CE5BA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1805" y="1287313"/>
            <a:ext cx="3398285" cy="35953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grpSp>
        <p:nvGrpSpPr>
          <p:cNvPr id="839" name="Google Shape;839;p41"/>
          <p:cNvGrpSpPr/>
          <p:nvPr/>
        </p:nvGrpSpPr>
        <p:grpSpPr>
          <a:xfrm rot="-512821">
            <a:off x="3335360" y="770855"/>
            <a:ext cx="1298629" cy="1289079"/>
            <a:chOff x="5030925" y="3821825"/>
            <a:chExt cx="1128675" cy="1120375"/>
          </a:xfrm>
        </p:grpSpPr>
        <p:sp>
          <p:nvSpPr>
            <p:cNvPr id="840" name="Google Shape;840;p41"/>
            <p:cNvSpPr/>
            <p:nvPr/>
          </p:nvSpPr>
          <p:spPr>
            <a:xfrm>
              <a:off x="5030925" y="4281850"/>
              <a:ext cx="700875" cy="660350"/>
            </a:xfrm>
            <a:custGeom>
              <a:avLst/>
              <a:gdLst/>
              <a:ahLst/>
              <a:cxnLst/>
              <a:rect l="l" t="t" r="r" b="b"/>
              <a:pathLst>
                <a:path w="28035" h="26414" extrusionOk="0">
                  <a:moveTo>
                    <a:pt x="24999" y="0"/>
                  </a:moveTo>
                  <a:cubicBezTo>
                    <a:pt x="24999" y="0"/>
                    <a:pt x="1182" y="23350"/>
                    <a:pt x="414" y="24584"/>
                  </a:cubicBezTo>
                  <a:cubicBezTo>
                    <a:pt x="1" y="25264"/>
                    <a:pt x="581" y="26414"/>
                    <a:pt x="1646" y="26414"/>
                  </a:cubicBezTo>
                  <a:cubicBezTo>
                    <a:pt x="1783" y="26414"/>
                    <a:pt x="1929" y="26394"/>
                    <a:pt x="2082" y="26352"/>
                  </a:cubicBezTo>
                  <a:cubicBezTo>
                    <a:pt x="2849" y="26085"/>
                    <a:pt x="28034" y="3269"/>
                    <a:pt x="28034" y="3269"/>
                  </a:cubicBezTo>
                  <a:cubicBezTo>
                    <a:pt x="26133" y="2502"/>
                    <a:pt x="24999" y="0"/>
                    <a:pt x="24999"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1"/>
            <p:cNvSpPr/>
            <p:nvPr/>
          </p:nvSpPr>
          <p:spPr>
            <a:xfrm>
              <a:off x="5655875" y="4131725"/>
              <a:ext cx="238525" cy="232700"/>
            </a:xfrm>
            <a:custGeom>
              <a:avLst/>
              <a:gdLst/>
              <a:ahLst/>
              <a:cxnLst/>
              <a:rect l="l" t="t" r="r" b="b"/>
              <a:pathLst>
                <a:path w="9541" h="9308" extrusionOk="0">
                  <a:moveTo>
                    <a:pt x="4837" y="1"/>
                  </a:moveTo>
                  <a:lnTo>
                    <a:pt x="1" y="6005"/>
                  </a:lnTo>
                  <a:cubicBezTo>
                    <a:pt x="1" y="6005"/>
                    <a:pt x="1135" y="8507"/>
                    <a:pt x="3036" y="9307"/>
                  </a:cubicBezTo>
                  <a:lnTo>
                    <a:pt x="9541" y="4504"/>
                  </a:lnTo>
                  <a:cubicBezTo>
                    <a:pt x="8874" y="4371"/>
                    <a:pt x="8307" y="4137"/>
                    <a:pt x="7839" y="3837"/>
                  </a:cubicBezTo>
                  <a:cubicBezTo>
                    <a:pt x="6472" y="2970"/>
                    <a:pt x="5171" y="1669"/>
                    <a:pt x="4837" y="1"/>
                  </a:cubicBezTo>
                  <a:close/>
                </a:path>
              </a:pathLst>
            </a:cu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1"/>
            <p:cNvSpPr/>
            <p:nvPr/>
          </p:nvSpPr>
          <p:spPr>
            <a:xfrm>
              <a:off x="5770950" y="3920750"/>
              <a:ext cx="371975" cy="326075"/>
            </a:xfrm>
            <a:custGeom>
              <a:avLst/>
              <a:gdLst/>
              <a:ahLst/>
              <a:cxnLst/>
              <a:rect l="l" t="t" r="r" b="b"/>
              <a:pathLst>
                <a:path w="14879" h="13043" extrusionOk="0">
                  <a:moveTo>
                    <a:pt x="8207" y="0"/>
                  </a:moveTo>
                  <a:lnTo>
                    <a:pt x="8207" y="0"/>
                  </a:lnTo>
                  <a:cubicBezTo>
                    <a:pt x="5838" y="801"/>
                    <a:pt x="2903" y="1969"/>
                    <a:pt x="1335" y="4237"/>
                  </a:cubicBezTo>
                  <a:cubicBezTo>
                    <a:pt x="234" y="5805"/>
                    <a:pt x="1" y="7239"/>
                    <a:pt x="234" y="8473"/>
                  </a:cubicBezTo>
                  <a:cubicBezTo>
                    <a:pt x="568" y="10108"/>
                    <a:pt x="1869" y="11442"/>
                    <a:pt x="3236" y="12309"/>
                  </a:cubicBezTo>
                  <a:cubicBezTo>
                    <a:pt x="3704" y="12609"/>
                    <a:pt x="4271" y="12810"/>
                    <a:pt x="4904" y="12943"/>
                  </a:cubicBezTo>
                  <a:cubicBezTo>
                    <a:pt x="5253" y="13008"/>
                    <a:pt x="5622" y="13042"/>
                    <a:pt x="6006" y="13042"/>
                  </a:cubicBezTo>
                  <a:cubicBezTo>
                    <a:pt x="8596" y="13042"/>
                    <a:pt x="11848" y="11467"/>
                    <a:pt x="13911" y="6905"/>
                  </a:cubicBezTo>
                  <a:cubicBezTo>
                    <a:pt x="14411" y="5838"/>
                    <a:pt x="14711" y="4771"/>
                    <a:pt x="14878" y="3736"/>
                  </a:cubicBezTo>
                  <a:cubicBezTo>
                    <a:pt x="14816" y="3715"/>
                    <a:pt x="14759" y="3705"/>
                    <a:pt x="14704" y="3705"/>
                  </a:cubicBezTo>
                  <a:cubicBezTo>
                    <a:pt x="14292" y="3705"/>
                    <a:pt x="14066" y="4261"/>
                    <a:pt x="13412" y="4261"/>
                  </a:cubicBezTo>
                  <a:cubicBezTo>
                    <a:pt x="13228" y="4261"/>
                    <a:pt x="13009" y="4216"/>
                    <a:pt x="12743" y="4103"/>
                  </a:cubicBezTo>
                  <a:cubicBezTo>
                    <a:pt x="11409" y="3503"/>
                    <a:pt x="11676" y="2302"/>
                    <a:pt x="11009" y="1802"/>
                  </a:cubicBezTo>
                  <a:cubicBezTo>
                    <a:pt x="10837" y="1664"/>
                    <a:pt x="10661" y="1620"/>
                    <a:pt x="10476" y="1620"/>
                  </a:cubicBezTo>
                  <a:cubicBezTo>
                    <a:pt x="10138" y="1620"/>
                    <a:pt x="9774" y="1770"/>
                    <a:pt x="9362" y="1770"/>
                  </a:cubicBezTo>
                  <a:cubicBezTo>
                    <a:pt x="9127" y="1770"/>
                    <a:pt x="8877" y="1721"/>
                    <a:pt x="8607" y="1568"/>
                  </a:cubicBezTo>
                  <a:cubicBezTo>
                    <a:pt x="7706" y="968"/>
                    <a:pt x="8173" y="101"/>
                    <a:pt x="8207" y="0"/>
                  </a:cubicBezTo>
                  <a:close/>
                </a:path>
              </a:pathLst>
            </a:cu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1"/>
            <p:cNvSpPr/>
            <p:nvPr/>
          </p:nvSpPr>
          <p:spPr>
            <a:xfrm>
              <a:off x="5964425" y="3821825"/>
              <a:ext cx="195175" cy="205450"/>
            </a:xfrm>
            <a:custGeom>
              <a:avLst/>
              <a:gdLst/>
              <a:ahLst/>
              <a:cxnLst/>
              <a:rect l="l" t="t" r="r" b="b"/>
              <a:pathLst>
                <a:path w="7807" h="8218" extrusionOk="0">
                  <a:moveTo>
                    <a:pt x="6027" y="1"/>
                  </a:moveTo>
                  <a:cubicBezTo>
                    <a:pt x="5300" y="1"/>
                    <a:pt x="4980" y="1649"/>
                    <a:pt x="4070" y="2590"/>
                  </a:cubicBezTo>
                  <a:cubicBezTo>
                    <a:pt x="3670" y="2990"/>
                    <a:pt x="2269" y="3324"/>
                    <a:pt x="534" y="3924"/>
                  </a:cubicBezTo>
                  <a:cubicBezTo>
                    <a:pt x="501" y="3991"/>
                    <a:pt x="1" y="4925"/>
                    <a:pt x="968" y="5459"/>
                  </a:cubicBezTo>
                  <a:cubicBezTo>
                    <a:pt x="1243" y="5623"/>
                    <a:pt x="1497" y="5675"/>
                    <a:pt x="1735" y="5675"/>
                  </a:cubicBezTo>
                  <a:cubicBezTo>
                    <a:pt x="2136" y="5675"/>
                    <a:pt x="2489" y="5529"/>
                    <a:pt x="2812" y="5529"/>
                  </a:cubicBezTo>
                  <a:cubicBezTo>
                    <a:pt x="2996" y="5529"/>
                    <a:pt x="3170" y="5576"/>
                    <a:pt x="3336" y="5725"/>
                  </a:cubicBezTo>
                  <a:cubicBezTo>
                    <a:pt x="3970" y="6259"/>
                    <a:pt x="3703" y="7460"/>
                    <a:pt x="5038" y="8060"/>
                  </a:cubicBezTo>
                  <a:cubicBezTo>
                    <a:pt x="5304" y="8173"/>
                    <a:pt x="5521" y="8218"/>
                    <a:pt x="5703" y="8218"/>
                  </a:cubicBezTo>
                  <a:cubicBezTo>
                    <a:pt x="6351" y="8218"/>
                    <a:pt x="6563" y="7662"/>
                    <a:pt x="6991" y="7662"/>
                  </a:cubicBezTo>
                  <a:cubicBezTo>
                    <a:pt x="7047" y="7662"/>
                    <a:pt x="7107" y="7672"/>
                    <a:pt x="7173" y="7693"/>
                  </a:cubicBezTo>
                  <a:cubicBezTo>
                    <a:pt x="7806" y="3724"/>
                    <a:pt x="6672" y="121"/>
                    <a:pt x="6172" y="21"/>
                  </a:cubicBezTo>
                  <a:cubicBezTo>
                    <a:pt x="6122" y="7"/>
                    <a:pt x="6074" y="1"/>
                    <a:pt x="6027" y="1"/>
                  </a:cubicBezTo>
                  <a:close/>
                </a:path>
              </a:pathLst>
            </a:cu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41"/>
          <p:cNvSpPr txBox="1">
            <a:spLocks noGrp="1"/>
          </p:cNvSpPr>
          <p:nvPr>
            <p:ph type="title"/>
          </p:nvPr>
        </p:nvSpPr>
        <p:spPr>
          <a:xfrm>
            <a:off x="4437517" y="670055"/>
            <a:ext cx="4239392" cy="13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General class diagram</a:t>
            </a:r>
            <a:endParaRPr dirty="0"/>
          </a:p>
        </p:txBody>
      </p:sp>
      <p:sp>
        <p:nvSpPr>
          <p:cNvPr id="845" name="Google Shape;845;p41"/>
          <p:cNvSpPr txBox="1">
            <a:spLocks noGrp="1"/>
          </p:cNvSpPr>
          <p:nvPr>
            <p:ph type="body" idx="1"/>
          </p:nvPr>
        </p:nvSpPr>
        <p:spPr>
          <a:xfrm>
            <a:off x="4495067" y="2484744"/>
            <a:ext cx="3819600" cy="18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rgbClr val="541C1D"/>
              </a:buClr>
              <a:buSzPts val="1100"/>
              <a:buFont typeface="Arial"/>
              <a:buNone/>
            </a:pPr>
            <a:r>
              <a:rPr lang="en" b="1" dirty="0"/>
              <a:t>3 main packages:</a:t>
            </a:r>
            <a:br>
              <a:rPr lang="en" b="1" dirty="0"/>
            </a:br>
            <a:endParaRPr b="1" dirty="0"/>
          </a:p>
          <a:p>
            <a:pPr marL="457200" lvl="0" indent="-317500" algn="l" rtl="0">
              <a:spcBef>
                <a:spcPts val="0"/>
              </a:spcBef>
              <a:spcAft>
                <a:spcPts val="0"/>
              </a:spcAft>
              <a:buSzPts val="1400"/>
              <a:buFont typeface="Questrial"/>
              <a:buChar char="●"/>
            </a:pPr>
            <a:r>
              <a:rPr lang="en" dirty="0"/>
              <a:t>algorithms package</a:t>
            </a:r>
          </a:p>
          <a:p>
            <a:pPr marL="457200" lvl="0" indent="-317500" algn="l" rtl="0">
              <a:spcBef>
                <a:spcPts val="0"/>
              </a:spcBef>
              <a:spcAft>
                <a:spcPts val="0"/>
              </a:spcAft>
              <a:buSzPts val="1400"/>
              <a:buFont typeface="Questrial"/>
              <a:buChar char="●"/>
            </a:pPr>
            <a:r>
              <a:rPr lang="en" dirty="0"/>
              <a:t>main package</a:t>
            </a:r>
          </a:p>
          <a:p>
            <a:pPr marL="457200" lvl="0" indent="-317500" algn="l" rtl="0">
              <a:spcBef>
                <a:spcPts val="0"/>
              </a:spcBef>
              <a:spcAft>
                <a:spcPts val="0"/>
              </a:spcAft>
              <a:buSzPts val="1400"/>
              <a:buFont typeface="Questrial"/>
              <a:buChar char="●"/>
            </a:pPr>
            <a:r>
              <a:rPr lang="en-US" dirty="0"/>
              <a:t>s</a:t>
            </a:r>
            <a:r>
              <a:rPr lang="en" dirty="0"/>
              <a:t>creen package</a:t>
            </a:r>
            <a:endParaRPr dirty="0"/>
          </a:p>
        </p:txBody>
      </p:sp>
      <p:grpSp>
        <p:nvGrpSpPr>
          <p:cNvPr id="847" name="Google Shape;847;p41"/>
          <p:cNvGrpSpPr/>
          <p:nvPr/>
        </p:nvGrpSpPr>
        <p:grpSpPr>
          <a:xfrm>
            <a:off x="326726" y="543524"/>
            <a:ext cx="3907396" cy="4130786"/>
            <a:chOff x="511425" y="859700"/>
            <a:chExt cx="3298425" cy="3682225"/>
          </a:xfrm>
        </p:grpSpPr>
        <p:sp>
          <p:nvSpPr>
            <p:cNvPr id="848" name="Google Shape;848;p41"/>
            <p:cNvSpPr/>
            <p:nvPr/>
          </p:nvSpPr>
          <p:spPr>
            <a:xfrm>
              <a:off x="511425" y="859700"/>
              <a:ext cx="3249712" cy="206050"/>
            </a:xfrm>
            <a:custGeom>
              <a:avLst/>
              <a:gdLst/>
              <a:ahLst/>
              <a:cxnLst/>
              <a:rect l="l" t="t" r="r" b="b"/>
              <a:pathLst>
                <a:path w="139353" h="8242" extrusionOk="0">
                  <a:moveTo>
                    <a:pt x="55733" y="1"/>
                  </a:moveTo>
                  <a:cubicBezTo>
                    <a:pt x="53503" y="1"/>
                    <a:pt x="51073" y="14"/>
                    <a:pt x="48534" y="50"/>
                  </a:cubicBezTo>
                  <a:cubicBezTo>
                    <a:pt x="40800" y="116"/>
                    <a:pt x="33893" y="303"/>
                    <a:pt x="31086" y="303"/>
                  </a:cubicBezTo>
                  <a:cubicBezTo>
                    <a:pt x="30279" y="303"/>
                    <a:pt x="29811" y="288"/>
                    <a:pt x="29760" y="249"/>
                  </a:cubicBezTo>
                  <a:cubicBezTo>
                    <a:pt x="29736" y="226"/>
                    <a:pt x="29699" y="216"/>
                    <a:pt x="29652" y="216"/>
                  </a:cubicBezTo>
                  <a:cubicBezTo>
                    <a:pt x="29402" y="216"/>
                    <a:pt x="28870" y="502"/>
                    <a:pt x="28571" y="502"/>
                  </a:cubicBezTo>
                  <a:cubicBezTo>
                    <a:pt x="28523" y="502"/>
                    <a:pt x="28481" y="495"/>
                    <a:pt x="28447" y="478"/>
                  </a:cubicBezTo>
                  <a:cubicBezTo>
                    <a:pt x="13968" y="1240"/>
                    <a:pt x="6551" y="1794"/>
                    <a:pt x="4907" y="1794"/>
                  </a:cubicBezTo>
                  <a:cubicBezTo>
                    <a:pt x="4827" y="1794"/>
                    <a:pt x="4761" y="1793"/>
                    <a:pt x="4709" y="1790"/>
                  </a:cubicBezTo>
                  <a:cubicBezTo>
                    <a:pt x="4548" y="1786"/>
                    <a:pt x="4401" y="1784"/>
                    <a:pt x="4266" y="1784"/>
                  </a:cubicBezTo>
                  <a:cubicBezTo>
                    <a:pt x="3490" y="1784"/>
                    <a:pt x="3109" y="1861"/>
                    <a:pt x="2768" y="2104"/>
                  </a:cubicBezTo>
                  <a:cubicBezTo>
                    <a:pt x="1656" y="2931"/>
                    <a:pt x="1" y="8039"/>
                    <a:pt x="1228" y="8238"/>
                  </a:cubicBezTo>
                  <a:cubicBezTo>
                    <a:pt x="1253" y="8240"/>
                    <a:pt x="1289" y="8241"/>
                    <a:pt x="1333" y="8241"/>
                  </a:cubicBezTo>
                  <a:cubicBezTo>
                    <a:pt x="2996" y="8241"/>
                    <a:pt x="17482" y="6949"/>
                    <a:pt x="23837" y="6949"/>
                  </a:cubicBezTo>
                  <a:cubicBezTo>
                    <a:pt x="25010" y="6949"/>
                    <a:pt x="25906" y="6993"/>
                    <a:pt x="26393" y="7097"/>
                  </a:cubicBezTo>
                  <a:cubicBezTo>
                    <a:pt x="30021" y="6844"/>
                    <a:pt x="39419" y="6170"/>
                    <a:pt x="46125" y="6170"/>
                  </a:cubicBezTo>
                  <a:cubicBezTo>
                    <a:pt x="48490" y="6170"/>
                    <a:pt x="50520" y="6254"/>
                    <a:pt x="51844" y="6469"/>
                  </a:cubicBezTo>
                  <a:cubicBezTo>
                    <a:pt x="52567" y="6265"/>
                    <a:pt x="54440" y="6187"/>
                    <a:pt x="56874" y="6187"/>
                  </a:cubicBezTo>
                  <a:cubicBezTo>
                    <a:pt x="64404" y="6187"/>
                    <a:pt x="77312" y="6928"/>
                    <a:pt x="78244" y="6928"/>
                  </a:cubicBezTo>
                  <a:cubicBezTo>
                    <a:pt x="78269" y="6928"/>
                    <a:pt x="78286" y="6927"/>
                    <a:pt x="78293" y="6926"/>
                  </a:cubicBezTo>
                  <a:cubicBezTo>
                    <a:pt x="78514" y="6890"/>
                    <a:pt x="78887" y="6874"/>
                    <a:pt x="79344" y="6874"/>
                  </a:cubicBezTo>
                  <a:cubicBezTo>
                    <a:pt x="81068" y="6874"/>
                    <a:pt x="83994" y="7100"/>
                    <a:pt x="84513" y="7325"/>
                  </a:cubicBezTo>
                  <a:cubicBezTo>
                    <a:pt x="85064" y="7569"/>
                    <a:pt x="85773" y="7632"/>
                    <a:pt x="86478" y="7632"/>
                  </a:cubicBezTo>
                  <a:cubicBezTo>
                    <a:pt x="87224" y="7632"/>
                    <a:pt x="87966" y="7562"/>
                    <a:pt x="88514" y="7562"/>
                  </a:cubicBezTo>
                  <a:cubicBezTo>
                    <a:pt x="88843" y="7562"/>
                    <a:pt x="89102" y="7587"/>
                    <a:pt x="89249" y="7668"/>
                  </a:cubicBezTo>
                  <a:cubicBezTo>
                    <a:pt x="92689" y="7609"/>
                    <a:pt x="94471" y="7592"/>
                    <a:pt x="95538" y="7592"/>
                  </a:cubicBezTo>
                  <a:cubicBezTo>
                    <a:pt x="96975" y="7592"/>
                    <a:pt x="97113" y="7623"/>
                    <a:pt x="98257" y="7623"/>
                  </a:cubicBezTo>
                  <a:cubicBezTo>
                    <a:pt x="99969" y="7623"/>
                    <a:pt x="103932" y="7554"/>
                    <a:pt x="117867" y="7211"/>
                  </a:cubicBezTo>
                  <a:cubicBezTo>
                    <a:pt x="120007" y="7183"/>
                    <a:pt x="120235" y="7183"/>
                    <a:pt x="122004" y="7126"/>
                  </a:cubicBezTo>
                  <a:cubicBezTo>
                    <a:pt x="123053" y="6999"/>
                    <a:pt x="124139" y="6949"/>
                    <a:pt x="125211" y="6949"/>
                  </a:cubicBezTo>
                  <a:cubicBezTo>
                    <a:pt x="127990" y="6949"/>
                    <a:pt x="130673" y="7283"/>
                    <a:pt x="132362" y="7468"/>
                  </a:cubicBezTo>
                  <a:cubicBezTo>
                    <a:pt x="133038" y="7543"/>
                    <a:pt x="133810" y="7618"/>
                    <a:pt x="134472" y="7618"/>
                  </a:cubicBezTo>
                  <a:cubicBezTo>
                    <a:pt x="135067" y="7618"/>
                    <a:pt x="135573" y="7558"/>
                    <a:pt x="135843" y="7382"/>
                  </a:cubicBezTo>
                  <a:cubicBezTo>
                    <a:pt x="137069" y="6641"/>
                    <a:pt x="139352" y="2960"/>
                    <a:pt x="138981" y="1961"/>
                  </a:cubicBezTo>
                  <a:cubicBezTo>
                    <a:pt x="138896" y="1704"/>
                    <a:pt x="135472" y="1362"/>
                    <a:pt x="135215" y="1334"/>
                  </a:cubicBezTo>
                  <a:cubicBezTo>
                    <a:pt x="133931" y="1191"/>
                    <a:pt x="134416" y="1248"/>
                    <a:pt x="133075" y="1134"/>
                  </a:cubicBezTo>
                  <a:cubicBezTo>
                    <a:pt x="131638" y="1034"/>
                    <a:pt x="129897" y="992"/>
                    <a:pt x="128627" y="992"/>
                  </a:cubicBezTo>
                  <a:cubicBezTo>
                    <a:pt x="127728" y="992"/>
                    <a:pt x="127066" y="1013"/>
                    <a:pt x="126912" y="1048"/>
                  </a:cubicBezTo>
                  <a:cubicBezTo>
                    <a:pt x="126828" y="1064"/>
                    <a:pt x="126744" y="1071"/>
                    <a:pt x="126664" y="1071"/>
                  </a:cubicBezTo>
                  <a:cubicBezTo>
                    <a:pt x="126446" y="1071"/>
                    <a:pt x="126261" y="1018"/>
                    <a:pt x="126199" y="934"/>
                  </a:cubicBezTo>
                  <a:cubicBezTo>
                    <a:pt x="126199" y="906"/>
                    <a:pt x="124572" y="820"/>
                    <a:pt x="124515" y="820"/>
                  </a:cubicBezTo>
                  <a:cubicBezTo>
                    <a:pt x="122938" y="768"/>
                    <a:pt x="122052" y="752"/>
                    <a:pt x="121218" y="752"/>
                  </a:cubicBezTo>
                  <a:cubicBezTo>
                    <a:pt x="120211" y="752"/>
                    <a:pt x="119278" y="776"/>
                    <a:pt x="117297" y="791"/>
                  </a:cubicBezTo>
                  <a:lnTo>
                    <a:pt x="115642" y="791"/>
                  </a:lnTo>
                  <a:cubicBezTo>
                    <a:pt x="115642" y="727"/>
                    <a:pt x="115552" y="690"/>
                    <a:pt x="115397" y="690"/>
                  </a:cubicBezTo>
                  <a:cubicBezTo>
                    <a:pt x="115276" y="690"/>
                    <a:pt x="115116" y="713"/>
                    <a:pt x="114928" y="763"/>
                  </a:cubicBezTo>
                  <a:cubicBezTo>
                    <a:pt x="114072" y="963"/>
                    <a:pt x="110021" y="1248"/>
                    <a:pt x="105827" y="1419"/>
                  </a:cubicBezTo>
                  <a:cubicBezTo>
                    <a:pt x="103914" y="1511"/>
                    <a:pt x="101983" y="1548"/>
                    <a:pt x="100324" y="1548"/>
                  </a:cubicBezTo>
                  <a:cubicBezTo>
                    <a:pt x="98370" y="1548"/>
                    <a:pt x="96794" y="1496"/>
                    <a:pt x="96069" y="1419"/>
                  </a:cubicBezTo>
                  <a:cubicBezTo>
                    <a:pt x="94354" y="1235"/>
                    <a:pt x="93497" y="1170"/>
                    <a:pt x="92359" y="1170"/>
                  </a:cubicBezTo>
                  <a:cubicBezTo>
                    <a:pt x="91736" y="1170"/>
                    <a:pt x="91028" y="1189"/>
                    <a:pt x="90048" y="1219"/>
                  </a:cubicBezTo>
                  <a:cubicBezTo>
                    <a:pt x="89919" y="1222"/>
                    <a:pt x="89780" y="1223"/>
                    <a:pt x="89634" y="1223"/>
                  </a:cubicBezTo>
                  <a:cubicBezTo>
                    <a:pt x="87785" y="1223"/>
                    <a:pt x="84653" y="1060"/>
                    <a:pt x="81375" y="849"/>
                  </a:cubicBezTo>
                  <a:cubicBezTo>
                    <a:pt x="79577" y="763"/>
                    <a:pt x="77808" y="649"/>
                    <a:pt x="76125" y="563"/>
                  </a:cubicBezTo>
                  <a:cubicBezTo>
                    <a:pt x="74441" y="506"/>
                    <a:pt x="72958" y="478"/>
                    <a:pt x="71788" y="478"/>
                  </a:cubicBezTo>
                  <a:cubicBezTo>
                    <a:pt x="69562" y="478"/>
                    <a:pt x="71074" y="221"/>
                    <a:pt x="69220" y="192"/>
                  </a:cubicBezTo>
                  <a:cubicBezTo>
                    <a:pt x="68820" y="192"/>
                    <a:pt x="67936" y="135"/>
                    <a:pt x="66652" y="107"/>
                  </a:cubicBezTo>
                  <a:cubicBezTo>
                    <a:pt x="64664" y="67"/>
                    <a:pt x="60693" y="1"/>
                    <a:pt x="55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1"/>
            <p:cNvSpPr/>
            <p:nvPr/>
          </p:nvSpPr>
          <p:spPr>
            <a:xfrm>
              <a:off x="596325" y="4295175"/>
              <a:ext cx="3195325" cy="228750"/>
            </a:xfrm>
            <a:custGeom>
              <a:avLst/>
              <a:gdLst/>
              <a:ahLst/>
              <a:cxnLst/>
              <a:rect l="l" t="t" r="r" b="b"/>
              <a:pathLst>
                <a:path w="119351" h="9150" extrusionOk="0">
                  <a:moveTo>
                    <a:pt x="113952" y="0"/>
                  </a:moveTo>
                  <a:cubicBezTo>
                    <a:pt x="111096" y="0"/>
                    <a:pt x="108469" y="479"/>
                    <a:pt x="108223" y="561"/>
                  </a:cubicBezTo>
                  <a:cubicBezTo>
                    <a:pt x="108120" y="607"/>
                    <a:pt x="108013" y="625"/>
                    <a:pt x="107916" y="625"/>
                  </a:cubicBezTo>
                  <a:cubicBezTo>
                    <a:pt x="107770" y="625"/>
                    <a:pt x="107647" y="584"/>
                    <a:pt x="107595" y="533"/>
                  </a:cubicBezTo>
                  <a:lnTo>
                    <a:pt x="107225" y="533"/>
                  </a:lnTo>
                  <a:cubicBezTo>
                    <a:pt x="102574" y="818"/>
                    <a:pt x="106711" y="618"/>
                    <a:pt x="98979" y="1046"/>
                  </a:cubicBezTo>
                  <a:cubicBezTo>
                    <a:pt x="98979" y="1003"/>
                    <a:pt x="98915" y="982"/>
                    <a:pt x="98808" y="982"/>
                  </a:cubicBezTo>
                  <a:cubicBezTo>
                    <a:pt x="98701" y="982"/>
                    <a:pt x="98551" y="1003"/>
                    <a:pt x="98380" y="1046"/>
                  </a:cubicBezTo>
                  <a:cubicBezTo>
                    <a:pt x="97467" y="1389"/>
                    <a:pt x="90847" y="2245"/>
                    <a:pt x="85882" y="2330"/>
                  </a:cubicBezTo>
                  <a:cubicBezTo>
                    <a:pt x="84427" y="2330"/>
                    <a:pt x="83257" y="2330"/>
                    <a:pt x="82687" y="2302"/>
                  </a:cubicBezTo>
                  <a:cubicBezTo>
                    <a:pt x="81509" y="2227"/>
                    <a:pt x="80806" y="2184"/>
                    <a:pt x="80074" y="2184"/>
                  </a:cubicBezTo>
                  <a:cubicBezTo>
                    <a:pt x="79405" y="2184"/>
                    <a:pt x="78711" y="2220"/>
                    <a:pt x="77608" y="2302"/>
                  </a:cubicBezTo>
                  <a:cubicBezTo>
                    <a:pt x="77106" y="2341"/>
                    <a:pt x="76440" y="2357"/>
                    <a:pt x="75661" y="2357"/>
                  </a:cubicBezTo>
                  <a:cubicBezTo>
                    <a:pt x="74185" y="2357"/>
                    <a:pt x="72304" y="2301"/>
                    <a:pt x="70361" y="2245"/>
                  </a:cubicBezTo>
                  <a:cubicBezTo>
                    <a:pt x="62682" y="1974"/>
                    <a:pt x="57925" y="1877"/>
                    <a:pt x="54645" y="1877"/>
                  </a:cubicBezTo>
                  <a:cubicBezTo>
                    <a:pt x="46433" y="1877"/>
                    <a:pt x="47479" y="2483"/>
                    <a:pt x="35116" y="2483"/>
                  </a:cubicBezTo>
                  <a:cubicBezTo>
                    <a:pt x="34197" y="2483"/>
                    <a:pt x="33204" y="2480"/>
                    <a:pt x="32128" y="2473"/>
                  </a:cubicBezTo>
                  <a:cubicBezTo>
                    <a:pt x="29189" y="2444"/>
                    <a:pt x="27192" y="2444"/>
                    <a:pt x="27078" y="2330"/>
                  </a:cubicBezTo>
                  <a:cubicBezTo>
                    <a:pt x="27058" y="2306"/>
                    <a:pt x="27026" y="2296"/>
                    <a:pt x="26986" y="2296"/>
                  </a:cubicBezTo>
                  <a:cubicBezTo>
                    <a:pt x="26772" y="2296"/>
                    <a:pt x="26311" y="2583"/>
                    <a:pt x="26046" y="2583"/>
                  </a:cubicBezTo>
                  <a:cubicBezTo>
                    <a:pt x="26004" y="2583"/>
                    <a:pt x="25967" y="2575"/>
                    <a:pt x="25936" y="2558"/>
                  </a:cubicBezTo>
                  <a:cubicBezTo>
                    <a:pt x="23323" y="2665"/>
                    <a:pt x="22405" y="2846"/>
                    <a:pt x="20619" y="2846"/>
                  </a:cubicBezTo>
                  <a:cubicBezTo>
                    <a:pt x="20494" y="2846"/>
                    <a:pt x="20364" y="2846"/>
                    <a:pt x="20230" y="2844"/>
                  </a:cubicBezTo>
                  <a:cubicBezTo>
                    <a:pt x="17828" y="2767"/>
                    <a:pt x="14716" y="2370"/>
                    <a:pt x="12145" y="2370"/>
                  </a:cubicBezTo>
                  <a:cubicBezTo>
                    <a:pt x="11845" y="2370"/>
                    <a:pt x="11553" y="2375"/>
                    <a:pt x="11271" y="2387"/>
                  </a:cubicBezTo>
                  <a:cubicBezTo>
                    <a:pt x="10075" y="2434"/>
                    <a:pt x="7762" y="2616"/>
                    <a:pt x="6627" y="2616"/>
                  </a:cubicBezTo>
                  <a:cubicBezTo>
                    <a:pt x="6381" y="2616"/>
                    <a:pt x="6190" y="2607"/>
                    <a:pt x="6078" y="2587"/>
                  </a:cubicBezTo>
                  <a:cubicBezTo>
                    <a:pt x="5818" y="2553"/>
                    <a:pt x="5604" y="2535"/>
                    <a:pt x="5426" y="2535"/>
                  </a:cubicBezTo>
                  <a:cubicBezTo>
                    <a:pt x="4235" y="2535"/>
                    <a:pt x="4594" y="3336"/>
                    <a:pt x="2882" y="5668"/>
                  </a:cubicBezTo>
                  <a:cubicBezTo>
                    <a:pt x="1798" y="7152"/>
                    <a:pt x="1" y="8293"/>
                    <a:pt x="3710" y="8750"/>
                  </a:cubicBezTo>
                  <a:cubicBezTo>
                    <a:pt x="4223" y="8815"/>
                    <a:pt x="4783" y="8841"/>
                    <a:pt x="5365" y="8841"/>
                  </a:cubicBezTo>
                  <a:cubicBezTo>
                    <a:pt x="6819" y="8841"/>
                    <a:pt x="8405" y="8681"/>
                    <a:pt x="9730" y="8579"/>
                  </a:cubicBezTo>
                  <a:cubicBezTo>
                    <a:pt x="10814" y="8487"/>
                    <a:pt x="11760" y="8451"/>
                    <a:pt x="12625" y="8451"/>
                  </a:cubicBezTo>
                  <a:cubicBezTo>
                    <a:pt x="16084" y="8451"/>
                    <a:pt x="18238" y="9035"/>
                    <a:pt x="22712" y="9035"/>
                  </a:cubicBezTo>
                  <a:cubicBezTo>
                    <a:pt x="23112" y="9035"/>
                    <a:pt x="23853" y="9035"/>
                    <a:pt x="24253" y="9149"/>
                  </a:cubicBezTo>
                  <a:cubicBezTo>
                    <a:pt x="30292" y="8634"/>
                    <a:pt x="38221" y="8446"/>
                    <a:pt x="42621" y="8446"/>
                  </a:cubicBezTo>
                  <a:cubicBezTo>
                    <a:pt x="44313" y="8446"/>
                    <a:pt x="45483" y="8474"/>
                    <a:pt x="45823" y="8522"/>
                  </a:cubicBezTo>
                  <a:cubicBezTo>
                    <a:pt x="46957" y="8105"/>
                    <a:pt x="50155" y="7978"/>
                    <a:pt x="53777" y="7978"/>
                  </a:cubicBezTo>
                  <a:cubicBezTo>
                    <a:pt x="59549" y="7978"/>
                    <a:pt x="66401" y="8302"/>
                    <a:pt x="67695" y="8302"/>
                  </a:cubicBezTo>
                  <a:cubicBezTo>
                    <a:pt x="67816" y="8302"/>
                    <a:pt x="67889" y="8300"/>
                    <a:pt x="67907" y="8293"/>
                  </a:cubicBezTo>
                  <a:cubicBezTo>
                    <a:pt x="68168" y="8232"/>
                    <a:pt x="68708" y="8206"/>
                    <a:pt x="69348" y="8206"/>
                  </a:cubicBezTo>
                  <a:cubicBezTo>
                    <a:pt x="70805" y="8206"/>
                    <a:pt x="72780" y="8343"/>
                    <a:pt x="73157" y="8522"/>
                  </a:cubicBezTo>
                  <a:cubicBezTo>
                    <a:pt x="73557" y="8717"/>
                    <a:pt x="74044" y="8777"/>
                    <a:pt x="74540" y="8777"/>
                  </a:cubicBezTo>
                  <a:cubicBezTo>
                    <a:pt x="75320" y="8777"/>
                    <a:pt x="76124" y="8629"/>
                    <a:pt x="76657" y="8629"/>
                  </a:cubicBezTo>
                  <a:cubicBezTo>
                    <a:pt x="76873" y="8629"/>
                    <a:pt x="77044" y="8653"/>
                    <a:pt x="77152" y="8721"/>
                  </a:cubicBezTo>
                  <a:cubicBezTo>
                    <a:pt x="81645" y="8450"/>
                    <a:pt x="81859" y="8415"/>
                    <a:pt x="82116" y="8415"/>
                  </a:cubicBezTo>
                  <a:cubicBezTo>
                    <a:pt x="82208" y="8415"/>
                    <a:pt x="82305" y="8419"/>
                    <a:pt x="82605" y="8419"/>
                  </a:cubicBezTo>
                  <a:cubicBezTo>
                    <a:pt x="83144" y="8419"/>
                    <a:pt x="84339" y="8404"/>
                    <a:pt x="87338" y="8322"/>
                  </a:cubicBezTo>
                  <a:cubicBezTo>
                    <a:pt x="87965" y="8322"/>
                    <a:pt x="88622" y="8293"/>
                    <a:pt x="89306" y="8265"/>
                  </a:cubicBezTo>
                  <a:cubicBezTo>
                    <a:pt x="90676" y="8179"/>
                    <a:pt x="92102" y="8094"/>
                    <a:pt x="93529" y="7979"/>
                  </a:cubicBezTo>
                  <a:cubicBezTo>
                    <a:pt x="98294" y="7580"/>
                    <a:pt x="97524" y="7609"/>
                    <a:pt x="103801" y="7123"/>
                  </a:cubicBezTo>
                  <a:cubicBezTo>
                    <a:pt x="105826" y="6952"/>
                    <a:pt x="107595" y="6296"/>
                    <a:pt x="111961" y="6296"/>
                  </a:cubicBezTo>
                  <a:cubicBezTo>
                    <a:pt x="112931" y="6296"/>
                    <a:pt x="113825" y="6347"/>
                    <a:pt x="114533" y="6347"/>
                  </a:cubicBezTo>
                  <a:cubicBezTo>
                    <a:pt x="114887" y="6347"/>
                    <a:pt x="115195" y="6334"/>
                    <a:pt x="115442" y="6296"/>
                  </a:cubicBezTo>
                  <a:cubicBezTo>
                    <a:pt x="115870" y="6239"/>
                    <a:pt x="116127" y="6125"/>
                    <a:pt x="116868" y="5041"/>
                  </a:cubicBezTo>
                  <a:cubicBezTo>
                    <a:pt x="117724" y="3842"/>
                    <a:pt x="119351" y="1588"/>
                    <a:pt x="119151" y="846"/>
                  </a:cubicBezTo>
                  <a:cubicBezTo>
                    <a:pt x="119094" y="675"/>
                    <a:pt x="117496" y="304"/>
                    <a:pt x="117296" y="276"/>
                  </a:cubicBezTo>
                  <a:cubicBezTo>
                    <a:pt x="116233" y="74"/>
                    <a:pt x="115075" y="0"/>
                    <a:pt x="1139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1"/>
            <p:cNvSpPr/>
            <p:nvPr/>
          </p:nvSpPr>
          <p:spPr>
            <a:xfrm rot="5400000">
              <a:off x="1924073" y="2555727"/>
              <a:ext cx="3581804" cy="189750"/>
            </a:xfrm>
            <a:custGeom>
              <a:avLst/>
              <a:gdLst/>
              <a:ahLst/>
              <a:cxnLst/>
              <a:rect l="l" t="t" r="r" b="b"/>
              <a:pathLst>
                <a:path w="130878" h="7590" extrusionOk="0">
                  <a:moveTo>
                    <a:pt x="108635" y="0"/>
                  </a:moveTo>
                  <a:cubicBezTo>
                    <a:pt x="108534" y="0"/>
                    <a:pt x="108413" y="10"/>
                    <a:pt x="108280" y="29"/>
                  </a:cubicBezTo>
                  <a:cubicBezTo>
                    <a:pt x="107244" y="244"/>
                    <a:pt x="100302" y="365"/>
                    <a:pt x="95289" y="365"/>
                  </a:cubicBezTo>
                  <a:cubicBezTo>
                    <a:pt x="92985" y="365"/>
                    <a:pt x="91089" y="340"/>
                    <a:pt x="90362" y="286"/>
                  </a:cubicBezTo>
                  <a:cubicBezTo>
                    <a:pt x="89141" y="203"/>
                    <a:pt x="88375" y="161"/>
                    <a:pt x="87614" y="161"/>
                  </a:cubicBezTo>
                  <a:cubicBezTo>
                    <a:pt x="86792" y="161"/>
                    <a:pt x="85976" y="210"/>
                    <a:pt x="84598" y="314"/>
                  </a:cubicBezTo>
                  <a:cubicBezTo>
                    <a:pt x="81288" y="571"/>
                    <a:pt x="71816" y="343"/>
                    <a:pt x="67450" y="685"/>
                  </a:cubicBezTo>
                  <a:cubicBezTo>
                    <a:pt x="67091" y="710"/>
                    <a:pt x="66836" y="720"/>
                    <a:pt x="66651" y="720"/>
                  </a:cubicBezTo>
                  <a:cubicBezTo>
                    <a:pt x="65863" y="720"/>
                    <a:pt x="66346" y="536"/>
                    <a:pt x="65380" y="536"/>
                  </a:cubicBezTo>
                  <a:cubicBezTo>
                    <a:pt x="65278" y="536"/>
                    <a:pt x="65161" y="538"/>
                    <a:pt x="65025" y="542"/>
                  </a:cubicBezTo>
                  <a:cubicBezTo>
                    <a:pt x="56845" y="802"/>
                    <a:pt x="50748" y="1334"/>
                    <a:pt x="40749" y="1334"/>
                  </a:cubicBezTo>
                  <a:cubicBezTo>
                    <a:pt x="38646" y="1334"/>
                    <a:pt x="36371" y="1310"/>
                    <a:pt x="33868" y="1256"/>
                  </a:cubicBezTo>
                  <a:cubicBezTo>
                    <a:pt x="30615" y="1170"/>
                    <a:pt x="28447" y="1056"/>
                    <a:pt x="28333" y="970"/>
                  </a:cubicBezTo>
                  <a:cubicBezTo>
                    <a:pt x="28307" y="930"/>
                    <a:pt x="28260" y="913"/>
                    <a:pt x="28197" y="913"/>
                  </a:cubicBezTo>
                  <a:cubicBezTo>
                    <a:pt x="27960" y="913"/>
                    <a:pt x="27508" y="1147"/>
                    <a:pt x="27226" y="1147"/>
                  </a:cubicBezTo>
                  <a:cubicBezTo>
                    <a:pt x="27168" y="1147"/>
                    <a:pt x="27117" y="1137"/>
                    <a:pt x="27077" y="1113"/>
                  </a:cubicBezTo>
                  <a:lnTo>
                    <a:pt x="8902" y="1113"/>
                  </a:lnTo>
                  <a:cubicBezTo>
                    <a:pt x="6677" y="1113"/>
                    <a:pt x="5079" y="1113"/>
                    <a:pt x="4680" y="1056"/>
                  </a:cubicBezTo>
                  <a:cubicBezTo>
                    <a:pt x="4352" y="1011"/>
                    <a:pt x="4085" y="988"/>
                    <a:pt x="3861" y="988"/>
                  </a:cubicBezTo>
                  <a:cubicBezTo>
                    <a:pt x="3382" y="988"/>
                    <a:pt x="3097" y="1090"/>
                    <a:pt x="2825" y="1284"/>
                  </a:cubicBezTo>
                  <a:cubicBezTo>
                    <a:pt x="1769" y="2026"/>
                    <a:pt x="0" y="7105"/>
                    <a:pt x="1199" y="7333"/>
                  </a:cubicBezTo>
                  <a:cubicBezTo>
                    <a:pt x="1299" y="7350"/>
                    <a:pt x="1495" y="7357"/>
                    <a:pt x="1774" y="7357"/>
                  </a:cubicBezTo>
                  <a:cubicBezTo>
                    <a:pt x="2447" y="7357"/>
                    <a:pt x="3606" y="7316"/>
                    <a:pt x="5079" y="7276"/>
                  </a:cubicBezTo>
                  <a:cubicBezTo>
                    <a:pt x="6472" y="7232"/>
                    <a:pt x="10875" y="7123"/>
                    <a:pt x="15204" y="7123"/>
                  </a:cubicBezTo>
                  <a:cubicBezTo>
                    <a:pt x="19388" y="7123"/>
                    <a:pt x="23504" y="7225"/>
                    <a:pt x="24766" y="7590"/>
                  </a:cubicBezTo>
                  <a:cubicBezTo>
                    <a:pt x="32973" y="7454"/>
                    <a:pt x="39012" y="7339"/>
                    <a:pt x="43134" y="7339"/>
                  </a:cubicBezTo>
                  <a:cubicBezTo>
                    <a:pt x="45962" y="7339"/>
                    <a:pt x="47887" y="7393"/>
                    <a:pt x="48990" y="7533"/>
                  </a:cubicBezTo>
                  <a:cubicBezTo>
                    <a:pt x="50074" y="7190"/>
                    <a:pt x="59747" y="6819"/>
                    <a:pt x="62029" y="6762"/>
                  </a:cubicBezTo>
                  <a:cubicBezTo>
                    <a:pt x="67850" y="6677"/>
                    <a:pt x="73556" y="6734"/>
                    <a:pt x="73956" y="6620"/>
                  </a:cubicBezTo>
                  <a:cubicBezTo>
                    <a:pt x="74412" y="6506"/>
                    <a:pt x="75710" y="6449"/>
                    <a:pt x="76969" y="6449"/>
                  </a:cubicBezTo>
                  <a:cubicBezTo>
                    <a:pt x="78228" y="6449"/>
                    <a:pt x="79448" y="6506"/>
                    <a:pt x="79748" y="6620"/>
                  </a:cubicBezTo>
                  <a:cubicBezTo>
                    <a:pt x="80145" y="6779"/>
                    <a:pt x="80618" y="6831"/>
                    <a:pt x="81107" y="6831"/>
                  </a:cubicBezTo>
                  <a:cubicBezTo>
                    <a:pt x="82064" y="6831"/>
                    <a:pt x="83080" y="6630"/>
                    <a:pt x="83704" y="6630"/>
                  </a:cubicBezTo>
                  <a:cubicBezTo>
                    <a:pt x="83905" y="6630"/>
                    <a:pt x="84065" y="6650"/>
                    <a:pt x="84170" y="6705"/>
                  </a:cubicBezTo>
                  <a:cubicBezTo>
                    <a:pt x="88108" y="6423"/>
                    <a:pt x="88450" y="6314"/>
                    <a:pt x="92343" y="6314"/>
                  </a:cubicBezTo>
                  <a:cubicBezTo>
                    <a:pt x="94346" y="6314"/>
                    <a:pt x="97289" y="6343"/>
                    <a:pt x="102146" y="6391"/>
                  </a:cubicBezTo>
                  <a:cubicBezTo>
                    <a:pt x="105284" y="6420"/>
                    <a:pt x="114700" y="6563"/>
                    <a:pt x="114700" y="6563"/>
                  </a:cubicBezTo>
                  <a:cubicBezTo>
                    <a:pt x="115611" y="6476"/>
                    <a:pt x="116557" y="6443"/>
                    <a:pt x="117507" y="6443"/>
                  </a:cubicBezTo>
                  <a:cubicBezTo>
                    <a:pt x="120650" y="6443"/>
                    <a:pt x="123834" y="6806"/>
                    <a:pt x="125913" y="6806"/>
                  </a:cubicBezTo>
                  <a:cubicBezTo>
                    <a:pt x="126946" y="6806"/>
                    <a:pt x="127706" y="6716"/>
                    <a:pt x="128053" y="6449"/>
                  </a:cubicBezTo>
                  <a:cubicBezTo>
                    <a:pt x="129251" y="5536"/>
                    <a:pt x="130877" y="1655"/>
                    <a:pt x="130392" y="714"/>
                  </a:cubicBezTo>
                  <a:cubicBezTo>
                    <a:pt x="130317" y="518"/>
                    <a:pt x="127406" y="449"/>
                    <a:pt x="124592" y="449"/>
                  </a:cubicBezTo>
                  <a:cubicBezTo>
                    <a:pt x="122081" y="449"/>
                    <a:pt x="119648" y="504"/>
                    <a:pt x="119379" y="571"/>
                  </a:cubicBezTo>
                  <a:cubicBezTo>
                    <a:pt x="119303" y="586"/>
                    <a:pt x="119226" y="593"/>
                    <a:pt x="119154" y="593"/>
                  </a:cubicBezTo>
                  <a:cubicBezTo>
                    <a:pt x="118957" y="593"/>
                    <a:pt x="118793" y="540"/>
                    <a:pt x="118751" y="457"/>
                  </a:cubicBezTo>
                  <a:cubicBezTo>
                    <a:pt x="118694" y="428"/>
                    <a:pt x="113929" y="229"/>
                    <a:pt x="113844" y="229"/>
                  </a:cubicBezTo>
                  <a:cubicBezTo>
                    <a:pt x="109963" y="114"/>
                    <a:pt x="110791" y="143"/>
                    <a:pt x="109393" y="114"/>
                  </a:cubicBezTo>
                  <a:lnTo>
                    <a:pt x="108965" y="114"/>
                  </a:lnTo>
                  <a:cubicBezTo>
                    <a:pt x="108965" y="38"/>
                    <a:pt x="108838" y="0"/>
                    <a:pt x="108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1"/>
            <p:cNvSpPr/>
            <p:nvPr/>
          </p:nvSpPr>
          <p:spPr>
            <a:xfrm rot="-5400000">
              <a:off x="-1221171" y="2607829"/>
              <a:ext cx="3666692" cy="201500"/>
            </a:xfrm>
            <a:custGeom>
              <a:avLst/>
              <a:gdLst/>
              <a:ahLst/>
              <a:cxnLst/>
              <a:rect l="l" t="t" r="r" b="b"/>
              <a:pathLst>
                <a:path w="135728" h="8060" extrusionOk="0">
                  <a:moveTo>
                    <a:pt x="90622" y="0"/>
                  </a:moveTo>
                  <a:cubicBezTo>
                    <a:pt x="89853" y="0"/>
                    <a:pt x="89036" y="43"/>
                    <a:pt x="87765" y="122"/>
                  </a:cubicBezTo>
                  <a:cubicBezTo>
                    <a:pt x="86877" y="181"/>
                    <a:pt x="85558" y="200"/>
                    <a:pt x="84011" y="200"/>
                  </a:cubicBezTo>
                  <a:cubicBezTo>
                    <a:pt x="81280" y="200"/>
                    <a:pt x="77841" y="141"/>
                    <a:pt x="74824" y="141"/>
                  </a:cubicBezTo>
                  <a:cubicBezTo>
                    <a:pt x="72963" y="141"/>
                    <a:pt x="71263" y="164"/>
                    <a:pt x="69990" y="236"/>
                  </a:cubicBezTo>
                  <a:cubicBezTo>
                    <a:pt x="69680" y="253"/>
                    <a:pt x="69446" y="260"/>
                    <a:pt x="69266" y="260"/>
                  </a:cubicBezTo>
                  <a:cubicBezTo>
                    <a:pt x="68299" y="260"/>
                    <a:pt x="68904" y="59"/>
                    <a:pt x="67849" y="59"/>
                  </a:cubicBezTo>
                  <a:cubicBezTo>
                    <a:pt x="67743" y="59"/>
                    <a:pt x="67621" y="61"/>
                    <a:pt x="67479" y="65"/>
                  </a:cubicBezTo>
                  <a:cubicBezTo>
                    <a:pt x="55923" y="179"/>
                    <a:pt x="35123" y="636"/>
                    <a:pt x="34952" y="636"/>
                  </a:cubicBezTo>
                  <a:cubicBezTo>
                    <a:pt x="33546" y="659"/>
                    <a:pt x="32340" y="673"/>
                    <a:pt x="31400" y="673"/>
                  </a:cubicBezTo>
                  <a:cubicBezTo>
                    <a:pt x="30070" y="673"/>
                    <a:pt x="29272" y="645"/>
                    <a:pt x="29189" y="579"/>
                  </a:cubicBezTo>
                  <a:cubicBezTo>
                    <a:pt x="29169" y="555"/>
                    <a:pt x="29135" y="545"/>
                    <a:pt x="29091" y="545"/>
                  </a:cubicBezTo>
                  <a:cubicBezTo>
                    <a:pt x="28857" y="545"/>
                    <a:pt x="28327" y="831"/>
                    <a:pt x="28028" y="831"/>
                  </a:cubicBezTo>
                  <a:cubicBezTo>
                    <a:pt x="27980" y="831"/>
                    <a:pt x="27938" y="824"/>
                    <a:pt x="27905" y="807"/>
                  </a:cubicBezTo>
                  <a:cubicBezTo>
                    <a:pt x="11841" y="1492"/>
                    <a:pt x="12155" y="1492"/>
                    <a:pt x="9073" y="1606"/>
                  </a:cubicBezTo>
                  <a:cubicBezTo>
                    <a:pt x="7383" y="1670"/>
                    <a:pt x="6029" y="1702"/>
                    <a:pt x="5278" y="1702"/>
                  </a:cubicBezTo>
                  <a:cubicBezTo>
                    <a:pt x="5027" y="1702"/>
                    <a:pt x="4843" y="1699"/>
                    <a:pt x="4736" y="1691"/>
                  </a:cubicBezTo>
                  <a:cubicBezTo>
                    <a:pt x="4452" y="1668"/>
                    <a:pt x="4211" y="1655"/>
                    <a:pt x="4003" y="1655"/>
                  </a:cubicBezTo>
                  <a:cubicBezTo>
                    <a:pt x="3461" y="1655"/>
                    <a:pt x="3142" y="1742"/>
                    <a:pt x="2853" y="1948"/>
                  </a:cubicBezTo>
                  <a:cubicBezTo>
                    <a:pt x="1741" y="2747"/>
                    <a:pt x="0" y="7797"/>
                    <a:pt x="1227" y="8054"/>
                  </a:cubicBezTo>
                  <a:cubicBezTo>
                    <a:pt x="1273" y="8058"/>
                    <a:pt x="1341" y="8060"/>
                    <a:pt x="1429" y="8060"/>
                  </a:cubicBezTo>
                  <a:cubicBezTo>
                    <a:pt x="2000" y="8060"/>
                    <a:pt x="3425" y="7985"/>
                    <a:pt x="5279" y="7911"/>
                  </a:cubicBezTo>
                  <a:cubicBezTo>
                    <a:pt x="6363" y="7883"/>
                    <a:pt x="7561" y="7797"/>
                    <a:pt x="8874" y="7712"/>
                  </a:cubicBezTo>
                  <a:cubicBezTo>
                    <a:pt x="10569" y="7648"/>
                    <a:pt x="17896" y="7254"/>
                    <a:pt x="22421" y="7254"/>
                  </a:cubicBezTo>
                  <a:cubicBezTo>
                    <a:pt x="23989" y="7254"/>
                    <a:pt x="25221" y="7301"/>
                    <a:pt x="25765" y="7426"/>
                  </a:cubicBezTo>
                  <a:cubicBezTo>
                    <a:pt x="27318" y="7357"/>
                    <a:pt x="39590" y="6534"/>
                    <a:pt x="46723" y="6534"/>
                  </a:cubicBezTo>
                  <a:cubicBezTo>
                    <a:pt x="48369" y="6534"/>
                    <a:pt x="49741" y="6578"/>
                    <a:pt x="50645" y="6684"/>
                  </a:cubicBezTo>
                  <a:cubicBezTo>
                    <a:pt x="51700" y="6401"/>
                    <a:pt x="56886" y="6281"/>
                    <a:pt x="62373" y="6281"/>
                  </a:cubicBezTo>
                  <a:cubicBezTo>
                    <a:pt x="62970" y="6281"/>
                    <a:pt x="63570" y="6282"/>
                    <a:pt x="64169" y="6285"/>
                  </a:cubicBezTo>
                  <a:cubicBezTo>
                    <a:pt x="68420" y="6325"/>
                    <a:pt x="72560" y="6378"/>
                    <a:pt x="74827" y="6378"/>
                  </a:cubicBezTo>
                  <a:cubicBezTo>
                    <a:pt x="75817" y="6378"/>
                    <a:pt x="76450" y="6368"/>
                    <a:pt x="76581" y="6342"/>
                  </a:cubicBezTo>
                  <a:cubicBezTo>
                    <a:pt x="77025" y="6228"/>
                    <a:pt x="78154" y="6176"/>
                    <a:pt x="79322" y="6176"/>
                  </a:cubicBezTo>
                  <a:cubicBezTo>
                    <a:pt x="80778" y="6176"/>
                    <a:pt x="82297" y="6257"/>
                    <a:pt x="82629" y="6399"/>
                  </a:cubicBezTo>
                  <a:cubicBezTo>
                    <a:pt x="83067" y="6564"/>
                    <a:pt x="83583" y="6617"/>
                    <a:pt x="84112" y="6617"/>
                  </a:cubicBezTo>
                  <a:cubicBezTo>
                    <a:pt x="85052" y="6617"/>
                    <a:pt x="86032" y="6450"/>
                    <a:pt x="86678" y="6450"/>
                  </a:cubicBezTo>
                  <a:cubicBezTo>
                    <a:pt x="86925" y="6450"/>
                    <a:pt x="87123" y="6475"/>
                    <a:pt x="87252" y="6542"/>
                  </a:cubicBezTo>
                  <a:cubicBezTo>
                    <a:pt x="89752" y="6409"/>
                    <a:pt x="90607" y="6285"/>
                    <a:pt x="94149" y="6285"/>
                  </a:cubicBezTo>
                  <a:cubicBezTo>
                    <a:pt x="97480" y="6285"/>
                    <a:pt x="103187" y="6395"/>
                    <a:pt x="114871" y="6713"/>
                  </a:cubicBezTo>
                  <a:cubicBezTo>
                    <a:pt x="116816" y="6767"/>
                    <a:pt x="118094" y="6783"/>
                    <a:pt x="119020" y="6783"/>
                  </a:cubicBezTo>
                  <a:cubicBezTo>
                    <a:pt x="120298" y="6783"/>
                    <a:pt x="120904" y="6753"/>
                    <a:pt x="121664" y="6753"/>
                  </a:cubicBezTo>
                  <a:cubicBezTo>
                    <a:pt x="122680" y="6753"/>
                    <a:pt x="123972" y="6806"/>
                    <a:pt x="127511" y="7055"/>
                  </a:cubicBezTo>
                  <a:cubicBezTo>
                    <a:pt x="128749" y="7137"/>
                    <a:pt x="129857" y="7206"/>
                    <a:pt x="130752" y="7206"/>
                  </a:cubicBezTo>
                  <a:cubicBezTo>
                    <a:pt x="131734" y="7206"/>
                    <a:pt x="132459" y="7123"/>
                    <a:pt x="132817" y="6884"/>
                  </a:cubicBezTo>
                  <a:cubicBezTo>
                    <a:pt x="134101" y="5943"/>
                    <a:pt x="135728" y="2091"/>
                    <a:pt x="135271" y="1121"/>
                  </a:cubicBezTo>
                  <a:cubicBezTo>
                    <a:pt x="135177" y="914"/>
                    <a:pt x="130495" y="831"/>
                    <a:pt x="127152" y="831"/>
                  </a:cubicBezTo>
                  <a:cubicBezTo>
                    <a:pt x="125418" y="831"/>
                    <a:pt x="124044" y="853"/>
                    <a:pt x="123858" y="892"/>
                  </a:cubicBezTo>
                  <a:cubicBezTo>
                    <a:pt x="123782" y="908"/>
                    <a:pt x="123703" y="915"/>
                    <a:pt x="123628" y="915"/>
                  </a:cubicBezTo>
                  <a:cubicBezTo>
                    <a:pt x="123421" y="915"/>
                    <a:pt x="123236" y="862"/>
                    <a:pt x="123174" y="778"/>
                  </a:cubicBezTo>
                  <a:cubicBezTo>
                    <a:pt x="123145" y="778"/>
                    <a:pt x="123002" y="778"/>
                    <a:pt x="122717" y="750"/>
                  </a:cubicBezTo>
                  <a:cubicBezTo>
                    <a:pt x="120748" y="607"/>
                    <a:pt x="113787" y="322"/>
                    <a:pt x="113473" y="265"/>
                  </a:cubicBezTo>
                  <a:cubicBezTo>
                    <a:pt x="113187" y="236"/>
                    <a:pt x="113073" y="236"/>
                    <a:pt x="113073" y="236"/>
                  </a:cubicBezTo>
                  <a:cubicBezTo>
                    <a:pt x="113073" y="167"/>
                    <a:pt x="112948" y="129"/>
                    <a:pt x="112766" y="129"/>
                  </a:cubicBezTo>
                  <a:cubicBezTo>
                    <a:pt x="112648" y="129"/>
                    <a:pt x="112506" y="145"/>
                    <a:pt x="112360" y="179"/>
                  </a:cubicBezTo>
                  <a:cubicBezTo>
                    <a:pt x="111532" y="350"/>
                    <a:pt x="107538" y="350"/>
                    <a:pt x="103429" y="350"/>
                  </a:cubicBezTo>
                  <a:cubicBezTo>
                    <a:pt x="99321" y="350"/>
                    <a:pt x="95098" y="265"/>
                    <a:pt x="93728" y="179"/>
                  </a:cubicBezTo>
                  <a:cubicBezTo>
                    <a:pt x="92337" y="57"/>
                    <a:pt x="91511" y="0"/>
                    <a:pt x="90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41"/>
          <p:cNvGrpSpPr/>
          <p:nvPr/>
        </p:nvGrpSpPr>
        <p:grpSpPr>
          <a:xfrm rot="3599956">
            <a:off x="2972528" y="1163478"/>
            <a:ext cx="419925" cy="222725"/>
            <a:chOff x="2951412" y="1320981"/>
            <a:chExt cx="419934" cy="222729"/>
          </a:xfrm>
        </p:grpSpPr>
        <p:sp>
          <p:nvSpPr>
            <p:cNvPr id="853" name="Google Shape;853;p41"/>
            <p:cNvSpPr/>
            <p:nvPr/>
          </p:nvSpPr>
          <p:spPr>
            <a:xfrm rot="-1677089">
              <a:off x="2986451" y="1372774"/>
              <a:ext cx="64322" cy="165517"/>
            </a:xfrm>
            <a:custGeom>
              <a:avLst/>
              <a:gdLst/>
              <a:ahLst/>
              <a:cxnLst/>
              <a:rect l="l" t="t" r="r" b="b"/>
              <a:pathLst>
                <a:path w="2573" h="6621" extrusionOk="0">
                  <a:moveTo>
                    <a:pt x="1078" y="0"/>
                  </a:moveTo>
                  <a:cubicBezTo>
                    <a:pt x="591" y="0"/>
                    <a:pt x="90" y="310"/>
                    <a:pt x="60" y="930"/>
                  </a:cubicBezTo>
                  <a:cubicBezTo>
                    <a:pt x="1" y="2618"/>
                    <a:pt x="150" y="4276"/>
                    <a:pt x="523" y="5919"/>
                  </a:cubicBezTo>
                  <a:cubicBezTo>
                    <a:pt x="637" y="6408"/>
                    <a:pt x="1003" y="6621"/>
                    <a:pt x="1385" y="6621"/>
                  </a:cubicBezTo>
                  <a:cubicBezTo>
                    <a:pt x="1960" y="6621"/>
                    <a:pt x="2573" y="6140"/>
                    <a:pt x="2420" y="5396"/>
                  </a:cubicBezTo>
                  <a:cubicBezTo>
                    <a:pt x="2077" y="3917"/>
                    <a:pt x="1972" y="2454"/>
                    <a:pt x="2017" y="930"/>
                  </a:cubicBezTo>
                  <a:cubicBezTo>
                    <a:pt x="2039" y="310"/>
                    <a:pt x="1565" y="0"/>
                    <a:pt x="10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1"/>
            <p:cNvSpPr/>
            <p:nvPr/>
          </p:nvSpPr>
          <p:spPr>
            <a:xfrm>
              <a:off x="3128925" y="1320981"/>
              <a:ext cx="49325" cy="202772"/>
            </a:xfrm>
            <a:custGeom>
              <a:avLst/>
              <a:gdLst/>
              <a:ahLst/>
              <a:cxnLst/>
              <a:rect l="l" t="t" r="r" b="b"/>
              <a:pathLst>
                <a:path w="1973" h="5456" extrusionOk="0">
                  <a:moveTo>
                    <a:pt x="987" y="0"/>
                  </a:moveTo>
                  <a:cubicBezTo>
                    <a:pt x="494" y="0"/>
                    <a:pt x="1" y="314"/>
                    <a:pt x="1" y="941"/>
                  </a:cubicBezTo>
                  <a:lnTo>
                    <a:pt x="1" y="4526"/>
                  </a:lnTo>
                  <a:cubicBezTo>
                    <a:pt x="1" y="5146"/>
                    <a:pt x="494" y="5456"/>
                    <a:pt x="987" y="5456"/>
                  </a:cubicBezTo>
                  <a:cubicBezTo>
                    <a:pt x="1479" y="5456"/>
                    <a:pt x="1972" y="5146"/>
                    <a:pt x="1972" y="4526"/>
                  </a:cubicBezTo>
                  <a:lnTo>
                    <a:pt x="1972" y="941"/>
                  </a:lnTo>
                  <a:cubicBezTo>
                    <a:pt x="1972" y="314"/>
                    <a:pt x="1479" y="0"/>
                    <a:pt x="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1"/>
            <p:cNvSpPr/>
            <p:nvPr/>
          </p:nvSpPr>
          <p:spPr>
            <a:xfrm rot="2324420">
              <a:off x="3263449" y="1376738"/>
              <a:ext cx="65826" cy="157602"/>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41"/>
          <p:cNvGrpSpPr/>
          <p:nvPr/>
        </p:nvGrpSpPr>
        <p:grpSpPr>
          <a:xfrm>
            <a:off x="2688800" y="1888251"/>
            <a:ext cx="130588" cy="194506"/>
            <a:chOff x="2540775" y="2709726"/>
            <a:chExt cx="130588" cy="194506"/>
          </a:xfrm>
        </p:grpSpPr>
        <p:sp>
          <p:nvSpPr>
            <p:cNvPr id="857" name="Google Shape;857;p41"/>
            <p:cNvSpPr/>
            <p:nvPr/>
          </p:nvSpPr>
          <p:spPr>
            <a:xfrm rot="5538887">
              <a:off x="2550831" y="2785777"/>
              <a:ext cx="167583" cy="66768"/>
            </a:xfrm>
            <a:custGeom>
              <a:avLst/>
              <a:gdLst/>
              <a:ahLst/>
              <a:cxnLst/>
              <a:rect l="l" t="t" r="r" b="b"/>
              <a:pathLst>
                <a:path w="4237" h="1688" extrusionOk="0">
                  <a:moveTo>
                    <a:pt x="1373" y="0"/>
                  </a:moveTo>
                  <a:cubicBezTo>
                    <a:pt x="1108" y="0"/>
                    <a:pt x="840" y="20"/>
                    <a:pt x="568" y="59"/>
                  </a:cubicBezTo>
                  <a:cubicBezTo>
                    <a:pt x="195" y="118"/>
                    <a:pt x="1" y="567"/>
                    <a:pt x="90" y="865"/>
                  </a:cubicBezTo>
                  <a:cubicBezTo>
                    <a:pt x="179" y="1182"/>
                    <a:pt x="462" y="1327"/>
                    <a:pt x="764" y="1327"/>
                  </a:cubicBezTo>
                  <a:cubicBezTo>
                    <a:pt x="818" y="1327"/>
                    <a:pt x="873" y="1322"/>
                    <a:pt x="927" y="1313"/>
                  </a:cubicBezTo>
                  <a:cubicBezTo>
                    <a:pt x="1080" y="1292"/>
                    <a:pt x="1235" y="1282"/>
                    <a:pt x="1389" y="1282"/>
                  </a:cubicBezTo>
                  <a:cubicBezTo>
                    <a:pt x="1899" y="1282"/>
                    <a:pt x="2410" y="1394"/>
                    <a:pt x="2868" y="1612"/>
                  </a:cubicBezTo>
                  <a:cubicBezTo>
                    <a:pt x="2979" y="1664"/>
                    <a:pt x="3088" y="1687"/>
                    <a:pt x="3190" y="1687"/>
                  </a:cubicBezTo>
                  <a:cubicBezTo>
                    <a:pt x="3823" y="1687"/>
                    <a:pt x="4237" y="813"/>
                    <a:pt x="3556" y="492"/>
                  </a:cubicBezTo>
                  <a:cubicBezTo>
                    <a:pt x="2859" y="160"/>
                    <a:pt x="2129" y="0"/>
                    <a:pt x="1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rot="5538887">
              <a:off x="2497436" y="2756926"/>
              <a:ext cx="143778" cy="51334"/>
            </a:xfrm>
            <a:custGeom>
              <a:avLst/>
              <a:gdLst/>
              <a:ahLst/>
              <a:cxnLst/>
              <a:rect l="l" t="t" r="r" b="b"/>
              <a:pathLst>
                <a:path w="4931" h="1680" extrusionOk="0">
                  <a:moveTo>
                    <a:pt x="1953" y="0"/>
                  </a:moveTo>
                  <a:cubicBezTo>
                    <a:pt x="1579" y="0"/>
                    <a:pt x="1200" y="38"/>
                    <a:pt x="812" y="116"/>
                  </a:cubicBezTo>
                  <a:cubicBezTo>
                    <a:pt x="0" y="298"/>
                    <a:pt x="278" y="1386"/>
                    <a:pt x="1017" y="1386"/>
                  </a:cubicBezTo>
                  <a:cubicBezTo>
                    <a:pt x="1066" y="1386"/>
                    <a:pt x="1118" y="1381"/>
                    <a:pt x="1171" y="1371"/>
                  </a:cubicBezTo>
                  <a:cubicBezTo>
                    <a:pt x="1437" y="1321"/>
                    <a:pt x="1704" y="1296"/>
                    <a:pt x="1970" y="1296"/>
                  </a:cubicBezTo>
                  <a:cubicBezTo>
                    <a:pt x="2511" y="1296"/>
                    <a:pt x="3045" y="1399"/>
                    <a:pt x="3546" y="1610"/>
                  </a:cubicBezTo>
                  <a:cubicBezTo>
                    <a:pt x="3651" y="1658"/>
                    <a:pt x="3754" y="1679"/>
                    <a:pt x="3853" y="1679"/>
                  </a:cubicBezTo>
                  <a:cubicBezTo>
                    <a:pt x="4488" y="1679"/>
                    <a:pt x="4930" y="799"/>
                    <a:pt x="4233" y="489"/>
                  </a:cubicBezTo>
                  <a:cubicBezTo>
                    <a:pt x="3486" y="166"/>
                    <a:pt x="2732" y="0"/>
                    <a:pt x="1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41"/>
          <p:cNvSpPr/>
          <p:nvPr/>
        </p:nvSpPr>
        <p:spPr>
          <a:xfrm>
            <a:off x="8749688" y="137182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Diagram&#10;&#10;Description automatically generated">
            <a:extLst>
              <a:ext uri="{FF2B5EF4-FFF2-40B4-BE49-F238E27FC236}">
                <a16:creationId xmlns:a16="http://schemas.microsoft.com/office/drawing/2014/main" id="{317D17C2-A795-404E-A15E-854E381A2507}"/>
              </a:ext>
            </a:extLst>
          </p:cNvPr>
          <p:cNvPicPr>
            <a:picLocks noChangeAspect="1"/>
          </p:cNvPicPr>
          <p:nvPr/>
        </p:nvPicPr>
        <p:blipFill>
          <a:blip r:embed="rId3"/>
          <a:stretch>
            <a:fillRect/>
          </a:stretch>
        </p:blipFill>
        <p:spPr>
          <a:xfrm>
            <a:off x="488660" y="696912"/>
            <a:ext cx="3557594" cy="376593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39"/>
          <p:cNvSpPr txBox="1">
            <a:spLocks noGrp="1"/>
          </p:cNvSpPr>
          <p:nvPr>
            <p:ph type="title"/>
          </p:nvPr>
        </p:nvSpPr>
        <p:spPr>
          <a:xfrm>
            <a:off x="-708427" y="3040673"/>
            <a:ext cx="2532600" cy="4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dirty="0"/>
              <a:t>Mercury</a:t>
            </a:r>
            <a:endParaRPr dirty="0"/>
          </a:p>
        </p:txBody>
      </p:sp>
      <p:sp>
        <p:nvSpPr>
          <p:cNvPr id="692" name="Google Shape;692;p39"/>
          <p:cNvSpPr txBox="1">
            <a:spLocks noGrp="1"/>
          </p:cNvSpPr>
          <p:nvPr>
            <p:ph type="title" idx="2"/>
          </p:nvPr>
        </p:nvSpPr>
        <p:spPr>
          <a:xfrm>
            <a:off x="6906665" y="2758250"/>
            <a:ext cx="2580000" cy="4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dirty="0"/>
              <a:t>Venus</a:t>
            </a:r>
            <a:endParaRPr dirty="0"/>
          </a:p>
        </p:txBody>
      </p:sp>
      <p:sp>
        <p:nvSpPr>
          <p:cNvPr id="694" name="Google Shape;694;p39"/>
          <p:cNvSpPr txBox="1">
            <a:spLocks noGrp="1"/>
          </p:cNvSpPr>
          <p:nvPr>
            <p:ph type="title" idx="4"/>
          </p:nvPr>
        </p:nvSpPr>
        <p:spPr>
          <a:xfrm>
            <a:off x="671700" y="340279"/>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dirty="0"/>
              <a:t>Class diagram for package</a:t>
            </a:r>
            <a:br>
              <a:rPr lang="en-US" dirty="0"/>
            </a:br>
            <a:endParaRPr dirty="0"/>
          </a:p>
        </p:txBody>
      </p:sp>
      <p:sp>
        <p:nvSpPr>
          <p:cNvPr id="695" name="Google Shape;695;p39"/>
          <p:cNvSpPr/>
          <p:nvPr/>
        </p:nvSpPr>
        <p:spPr>
          <a:xfrm rot="-8526139">
            <a:off x="7940336" y="2344450"/>
            <a:ext cx="512659" cy="402581"/>
          </a:xfrm>
          <a:custGeom>
            <a:avLst/>
            <a:gdLst/>
            <a:ahLst/>
            <a:cxnLst/>
            <a:rect l="l" t="t" r="r" b="b"/>
            <a:pathLst>
              <a:path w="44104" h="34634" extrusionOk="0">
                <a:moveTo>
                  <a:pt x="4296" y="5261"/>
                </a:moveTo>
                <a:cubicBezTo>
                  <a:pt x="4823" y="5349"/>
                  <a:pt x="5524" y="5612"/>
                  <a:pt x="6138" y="5787"/>
                </a:cubicBezTo>
                <a:cubicBezTo>
                  <a:pt x="6576" y="5875"/>
                  <a:pt x="7015" y="6138"/>
                  <a:pt x="7453" y="6226"/>
                </a:cubicBezTo>
                <a:cubicBezTo>
                  <a:pt x="7891" y="6313"/>
                  <a:pt x="8505" y="6576"/>
                  <a:pt x="8944" y="6664"/>
                </a:cubicBezTo>
                <a:cubicBezTo>
                  <a:pt x="10171" y="7190"/>
                  <a:pt x="11574" y="7891"/>
                  <a:pt x="12889" y="8418"/>
                </a:cubicBezTo>
                <a:cubicBezTo>
                  <a:pt x="12626" y="8768"/>
                  <a:pt x="12538" y="8944"/>
                  <a:pt x="12363" y="9294"/>
                </a:cubicBezTo>
                <a:lnTo>
                  <a:pt x="12100" y="9996"/>
                </a:lnTo>
                <a:cubicBezTo>
                  <a:pt x="12012" y="9820"/>
                  <a:pt x="11749" y="9733"/>
                  <a:pt x="11574" y="9645"/>
                </a:cubicBezTo>
                <a:cubicBezTo>
                  <a:pt x="11377" y="9448"/>
                  <a:pt x="11130" y="9349"/>
                  <a:pt x="10945" y="9349"/>
                </a:cubicBezTo>
                <a:cubicBezTo>
                  <a:pt x="10883" y="9349"/>
                  <a:pt x="10829" y="9360"/>
                  <a:pt x="10785" y="9382"/>
                </a:cubicBezTo>
                <a:cubicBezTo>
                  <a:pt x="10522" y="9207"/>
                  <a:pt x="10171" y="8944"/>
                  <a:pt x="9908" y="8856"/>
                </a:cubicBezTo>
                <a:cubicBezTo>
                  <a:pt x="9207" y="8505"/>
                  <a:pt x="8593" y="8242"/>
                  <a:pt x="7891" y="7804"/>
                </a:cubicBezTo>
                <a:cubicBezTo>
                  <a:pt x="7365" y="7278"/>
                  <a:pt x="6664" y="7015"/>
                  <a:pt x="6138" y="6664"/>
                </a:cubicBezTo>
                <a:cubicBezTo>
                  <a:pt x="5699" y="6489"/>
                  <a:pt x="5436" y="6138"/>
                  <a:pt x="4998" y="5787"/>
                </a:cubicBezTo>
                <a:cubicBezTo>
                  <a:pt x="4735" y="5612"/>
                  <a:pt x="4559" y="5436"/>
                  <a:pt x="4296" y="5261"/>
                </a:cubicBezTo>
                <a:close/>
                <a:moveTo>
                  <a:pt x="22622" y="2280"/>
                </a:moveTo>
                <a:cubicBezTo>
                  <a:pt x="22797" y="2280"/>
                  <a:pt x="22885" y="2280"/>
                  <a:pt x="23148" y="2368"/>
                </a:cubicBezTo>
                <a:cubicBezTo>
                  <a:pt x="23411" y="2368"/>
                  <a:pt x="23498" y="2543"/>
                  <a:pt x="23674" y="2631"/>
                </a:cubicBezTo>
                <a:lnTo>
                  <a:pt x="24375" y="3244"/>
                </a:lnTo>
                <a:cubicBezTo>
                  <a:pt x="24551" y="3595"/>
                  <a:pt x="24814" y="4034"/>
                  <a:pt x="24989" y="4384"/>
                </a:cubicBezTo>
                <a:cubicBezTo>
                  <a:pt x="25077" y="4560"/>
                  <a:pt x="25077" y="4910"/>
                  <a:pt x="25252" y="5086"/>
                </a:cubicBezTo>
                <a:lnTo>
                  <a:pt x="25252" y="5787"/>
                </a:lnTo>
                <a:lnTo>
                  <a:pt x="25252" y="6226"/>
                </a:lnTo>
                <a:cubicBezTo>
                  <a:pt x="25077" y="6138"/>
                  <a:pt x="24989" y="6138"/>
                  <a:pt x="24901" y="5963"/>
                </a:cubicBezTo>
                <a:cubicBezTo>
                  <a:pt x="24814" y="5875"/>
                  <a:pt x="24638" y="5787"/>
                  <a:pt x="24463" y="5699"/>
                </a:cubicBezTo>
                <a:cubicBezTo>
                  <a:pt x="24112" y="5436"/>
                  <a:pt x="23674" y="5436"/>
                  <a:pt x="23323" y="5436"/>
                </a:cubicBezTo>
                <a:cubicBezTo>
                  <a:pt x="22709" y="5436"/>
                  <a:pt x="22008" y="5787"/>
                  <a:pt x="21482" y="6138"/>
                </a:cubicBezTo>
                <a:cubicBezTo>
                  <a:pt x="21043" y="6313"/>
                  <a:pt x="20605" y="6576"/>
                  <a:pt x="20254" y="6839"/>
                </a:cubicBezTo>
                <a:cubicBezTo>
                  <a:pt x="19904" y="7190"/>
                  <a:pt x="19377" y="7541"/>
                  <a:pt x="19114" y="7979"/>
                </a:cubicBezTo>
                <a:cubicBezTo>
                  <a:pt x="18325" y="8681"/>
                  <a:pt x="17799" y="9470"/>
                  <a:pt x="17185" y="10347"/>
                </a:cubicBezTo>
                <a:cubicBezTo>
                  <a:pt x="17010" y="10785"/>
                  <a:pt x="16835" y="11136"/>
                  <a:pt x="16572" y="11574"/>
                </a:cubicBezTo>
                <a:cubicBezTo>
                  <a:pt x="16484" y="11925"/>
                  <a:pt x="16221" y="12363"/>
                  <a:pt x="16133" y="12714"/>
                </a:cubicBezTo>
                <a:lnTo>
                  <a:pt x="16133" y="12802"/>
                </a:lnTo>
                <a:cubicBezTo>
                  <a:pt x="16046" y="12977"/>
                  <a:pt x="15870" y="13328"/>
                  <a:pt x="15783" y="13591"/>
                </a:cubicBezTo>
                <a:cubicBezTo>
                  <a:pt x="15695" y="14117"/>
                  <a:pt x="15432" y="14555"/>
                  <a:pt x="15344" y="15081"/>
                </a:cubicBezTo>
                <a:cubicBezTo>
                  <a:pt x="15256" y="15520"/>
                  <a:pt x="15169" y="15958"/>
                  <a:pt x="15169" y="16396"/>
                </a:cubicBezTo>
                <a:cubicBezTo>
                  <a:pt x="15169" y="16835"/>
                  <a:pt x="14993" y="17273"/>
                  <a:pt x="14993" y="17712"/>
                </a:cubicBezTo>
                <a:cubicBezTo>
                  <a:pt x="14906" y="18062"/>
                  <a:pt x="14906" y="18413"/>
                  <a:pt x="14906" y="18764"/>
                </a:cubicBezTo>
                <a:lnTo>
                  <a:pt x="14906" y="19290"/>
                </a:lnTo>
                <a:cubicBezTo>
                  <a:pt x="14906" y="19728"/>
                  <a:pt x="15169" y="20167"/>
                  <a:pt x="15520" y="20605"/>
                </a:cubicBezTo>
                <a:cubicBezTo>
                  <a:pt x="15783" y="20956"/>
                  <a:pt x="16046" y="21219"/>
                  <a:pt x="16309" y="21570"/>
                </a:cubicBezTo>
                <a:cubicBezTo>
                  <a:pt x="16572" y="21833"/>
                  <a:pt x="16922" y="22008"/>
                  <a:pt x="17098" y="22271"/>
                </a:cubicBezTo>
                <a:cubicBezTo>
                  <a:pt x="17010" y="22446"/>
                  <a:pt x="16922" y="22534"/>
                  <a:pt x="16835" y="22797"/>
                </a:cubicBezTo>
                <a:lnTo>
                  <a:pt x="16309" y="23236"/>
                </a:lnTo>
                <a:cubicBezTo>
                  <a:pt x="16046" y="23411"/>
                  <a:pt x="15783" y="23586"/>
                  <a:pt x="15520" y="23762"/>
                </a:cubicBezTo>
                <a:cubicBezTo>
                  <a:pt x="15256" y="23849"/>
                  <a:pt x="15081" y="23849"/>
                  <a:pt x="14818" y="24025"/>
                </a:cubicBezTo>
                <a:lnTo>
                  <a:pt x="14643" y="24025"/>
                </a:lnTo>
                <a:cubicBezTo>
                  <a:pt x="14564" y="23946"/>
                  <a:pt x="14521" y="23902"/>
                  <a:pt x="14489" y="23902"/>
                </a:cubicBezTo>
                <a:cubicBezTo>
                  <a:pt x="14450" y="23902"/>
                  <a:pt x="14428" y="23968"/>
                  <a:pt x="14380" y="24112"/>
                </a:cubicBezTo>
                <a:cubicBezTo>
                  <a:pt x="14292" y="24112"/>
                  <a:pt x="14292" y="24025"/>
                  <a:pt x="14204" y="24025"/>
                </a:cubicBezTo>
                <a:cubicBezTo>
                  <a:pt x="13941" y="23849"/>
                  <a:pt x="13854" y="23762"/>
                  <a:pt x="13766" y="23674"/>
                </a:cubicBezTo>
                <a:cubicBezTo>
                  <a:pt x="13503" y="23411"/>
                  <a:pt x="13415" y="23148"/>
                  <a:pt x="13152" y="22797"/>
                </a:cubicBezTo>
                <a:cubicBezTo>
                  <a:pt x="13064" y="22534"/>
                  <a:pt x="12977" y="22271"/>
                  <a:pt x="12889" y="21920"/>
                </a:cubicBezTo>
                <a:cubicBezTo>
                  <a:pt x="12714" y="21570"/>
                  <a:pt x="12714" y="21131"/>
                  <a:pt x="12626" y="20780"/>
                </a:cubicBezTo>
                <a:cubicBezTo>
                  <a:pt x="12538" y="20517"/>
                  <a:pt x="12538" y="20079"/>
                  <a:pt x="12538" y="19641"/>
                </a:cubicBezTo>
                <a:cubicBezTo>
                  <a:pt x="12538" y="19202"/>
                  <a:pt x="12626" y="18588"/>
                  <a:pt x="12626" y="18150"/>
                </a:cubicBezTo>
                <a:cubicBezTo>
                  <a:pt x="12626" y="17273"/>
                  <a:pt x="12714" y="16396"/>
                  <a:pt x="12977" y="15520"/>
                </a:cubicBezTo>
                <a:cubicBezTo>
                  <a:pt x="13064" y="15081"/>
                  <a:pt x="13152" y="14818"/>
                  <a:pt x="13240" y="14380"/>
                </a:cubicBezTo>
                <a:cubicBezTo>
                  <a:pt x="13415" y="13941"/>
                  <a:pt x="13503" y="13591"/>
                  <a:pt x="13591" y="13152"/>
                </a:cubicBezTo>
                <a:cubicBezTo>
                  <a:pt x="13854" y="12451"/>
                  <a:pt x="14029" y="11925"/>
                  <a:pt x="14380" y="11311"/>
                </a:cubicBezTo>
                <a:cubicBezTo>
                  <a:pt x="14730" y="10522"/>
                  <a:pt x="15081" y="9820"/>
                  <a:pt x="15344" y="9207"/>
                </a:cubicBezTo>
                <a:cubicBezTo>
                  <a:pt x="15520" y="8856"/>
                  <a:pt x="15695" y="8505"/>
                  <a:pt x="15958" y="8242"/>
                </a:cubicBezTo>
                <a:cubicBezTo>
                  <a:pt x="16133" y="7891"/>
                  <a:pt x="16221" y="7628"/>
                  <a:pt x="16484" y="7365"/>
                </a:cubicBezTo>
                <a:cubicBezTo>
                  <a:pt x="16659" y="6752"/>
                  <a:pt x="17098" y="6226"/>
                  <a:pt x="17448" y="5699"/>
                </a:cubicBezTo>
                <a:cubicBezTo>
                  <a:pt x="17975" y="4910"/>
                  <a:pt x="18588" y="4297"/>
                  <a:pt x="19202" y="3683"/>
                </a:cubicBezTo>
                <a:cubicBezTo>
                  <a:pt x="19728" y="3244"/>
                  <a:pt x="20342" y="3069"/>
                  <a:pt x="20868" y="2718"/>
                </a:cubicBezTo>
                <a:cubicBezTo>
                  <a:pt x="21306" y="2543"/>
                  <a:pt x="21745" y="2368"/>
                  <a:pt x="22271" y="2280"/>
                </a:cubicBezTo>
                <a:close/>
                <a:moveTo>
                  <a:pt x="23498" y="8067"/>
                </a:moveTo>
                <a:cubicBezTo>
                  <a:pt x="23586" y="8242"/>
                  <a:pt x="23674" y="8242"/>
                  <a:pt x="23849" y="8330"/>
                </a:cubicBezTo>
                <a:lnTo>
                  <a:pt x="24814" y="8944"/>
                </a:lnTo>
                <a:cubicBezTo>
                  <a:pt x="25252" y="9294"/>
                  <a:pt x="25778" y="9470"/>
                  <a:pt x="26217" y="9820"/>
                </a:cubicBezTo>
                <a:cubicBezTo>
                  <a:pt x="27181" y="10522"/>
                  <a:pt x="28058" y="11136"/>
                  <a:pt x="29110" y="11662"/>
                </a:cubicBezTo>
                <a:cubicBezTo>
                  <a:pt x="29636" y="11925"/>
                  <a:pt x="30074" y="12188"/>
                  <a:pt x="30513" y="12451"/>
                </a:cubicBezTo>
                <a:cubicBezTo>
                  <a:pt x="30951" y="12714"/>
                  <a:pt x="31214" y="12889"/>
                  <a:pt x="31653" y="13152"/>
                </a:cubicBezTo>
                <a:cubicBezTo>
                  <a:pt x="32179" y="13328"/>
                  <a:pt x="32529" y="13591"/>
                  <a:pt x="33056" y="13854"/>
                </a:cubicBezTo>
                <a:cubicBezTo>
                  <a:pt x="33319" y="14204"/>
                  <a:pt x="33757" y="14467"/>
                  <a:pt x="34108" y="14643"/>
                </a:cubicBezTo>
                <a:cubicBezTo>
                  <a:pt x="34108" y="14818"/>
                  <a:pt x="34020" y="14818"/>
                  <a:pt x="34020" y="14906"/>
                </a:cubicBezTo>
                <a:cubicBezTo>
                  <a:pt x="33845" y="15257"/>
                  <a:pt x="33669" y="15432"/>
                  <a:pt x="33582" y="15695"/>
                </a:cubicBezTo>
                <a:cubicBezTo>
                  <a:pt x="33319" y="15958"/>
                  <a:pt x="33056" y="16396"/>
                  <a:pt x="32793" y="16835"/>
                </a:cubicBezTo>
                <a:cubicBezTo>
                  <a:pt x="32793" y="17010"/>
                  <a:pt x="32705" y="17010"/>
                  <a:pt x="32705" y="17098"/>
                </a:cubicBezTo>
                <a:cubicBezTo>
                  <a:pt x="32705" y="17098"/>
                  <a:pt x="32617" y="17186"/>
                  <a:pt x="32617" y="17273"/>
                </a:cubicBezTo>
                <a:cubicBezTo>
                  <a:pt x="32442" y="17536"/>
                  <a:pt x="32442" y="17624"/>
                  <a:pt x="32354" y="17887"/>
                </a:cubicBezTo>
                <a:cubicBezTo>
                  <a:pt x="32266" y="17975"/>
                  <a:pt x="32266" y="17975"/>
                  <a:pt x="32266" y="18062"/>
                </a:cubicBezTo>
                <a:cubicBezTo>
                  <a:pt x="31916" y="18501"/>
                  <a:pt x="31565" y="19027"/>
                  <a:pt x="31302" y="19465"/>
                </a:cubicBezTo>
                <a:cubicBezTo>
                  <a:pt x="30864" y="20079"/>
                  <a:pt x="30513" y="20605"/>
                  <a:pt x="30250" y="21131"/>
                </a:cubicBezTo>
                <a:cubicBezTo>
                  <a:pt x="30074" y="21657"/>
                  <a:pt x="29724" y="22359"/>
                  <a:pt x="29461" y="22885"/>
                </a:cubicBezTo>
                <a:lnTo>
                  <a:pt x="28847" y="24551"/>
                </a:lnTo>
                <a:cubicBezTo>
                  <a:pt x="28759" y="24726"/>
                  <a:pt x="28672" y="25077"/>
                  <a:pt x="28496" y="25340"/>
                </a:cubicBezTo>
                <a:lnTo>
                  <a:pt x="28409" y="25340"/>
                </a:lnTo>
                <a:cubicBezTo>
                  <a:pt x="27970" y="25077"/>
                  <a:pt x="27532" y="24901"/>
                  <a:pt x="26743" y="24726"/>
                </a:cubicBezTo>
                <a:cubicBezTo>
                  <a:pt x="26217" y="24551"/>
                  <a:pt x="25778" y="24200"/>
                  <a:pt x="25340" y="23937"/>
                </a:cubicBezTo>
                <a:cubicBezTo>
                  <a:pt x="24901" y="23674"/>
                  <a:pt x="24463" y="23411"/>
                  <a:pt x="24025" y="23236"/>
                </a:cubicBezTo>
                <a:cubicBezTo>
                  <a:pt x="23586" y="22885"/>
                  <a:pt x="23148" y="22622"/>
                  <a:pt x="22709" y="22359"/>
                </a:cubicBezTo>
                <a:cubicBezTo>
                  <a:pt x="22271" y="22096"/>
                  <a:pt x="21833" y="21745"/>
                  <a:pt x="21306" y="21570"/>
                </a:cubicBezTo>
                <a:cubicBezTo>
                  <a:pt x="20868" y="21307"/>
                  <a:pt x="20342" y="21131"/>
                  <a:pt x="19904" y="20868"/>
                </a:cubicBezTo>
                <a:cubicBezTo>
                  <a:pt x="19465" y="20693"/>
                  <a:pt x="19114" y="20430"/>
                  <a:pt x="18676" y="20254"/>
                </a:cubicBezTo>
                <a:cubicBezTo>
                  <a:pt x="18325" y="19991"/>
                  <a:pt x="18150" y="19816"/>
                  <a:pt x="17799" y="19465"/>
                </a:cubicBezTo>
                <a:cubicBezTo>
                  <a:pt x="17712" y="19290"/>
                  <a:pt x="17536" y="19115"/>
                  <a:pt x="17448" y="19027"/>
                </a:cubicBezTo>
                <a:lnTo>
                  <a:pt x="17448" y="18676"/>
                </a:lnTo>
                <a:cubicBezTo>
                  <a:pt x="17448" y="17975"/>
                  <a:pt x="17536" y="17273"/>
                  <a:pt x="17712" y="16659"/>
                </a:cubicBezTo>
                <a:cubicBezTo>
                  <a:pt x="17799" y="15870"/>
                  <a:pt x="17975" y="15081"/>
                  <a:pt x="18238" y="14292"/>
                </a:cubicBezTo>
                <a:cubicBezTo>
                  <a:pt x="18325" y="14292"/>
                  <a:pt x="18325" y="14204"/>
                  <a:pt x="18325" y="14204"/>
                </a:cubicBezTo>
                <a:cubicBezTo>
                  <a:pt x="18413" y="14029"/>
                  <a:pt x="18413" y="13766"/>
                  <a:pt x="18588" y="13591"/>
                </a:cubicBezTo>
                <a:cubicBezTo>
                  <a:pt x="18851" y="12714"/>
                  <a:pt x="19465" y="12012"/>
                  <a:pt x="19904" y="11311"/>
                </a:cubicBezTo>
                <a:cubicBezTo>
                  <a:pt x="20430" y="10522"/>
                  <a:pt x="20956" y="9820"/>
                  <a:pt x="21657" y="9207"/>
                </a:cubicBezTo>
                <a:cubicBezTo>
                  <a:pt x="22096" y="8856"/>
                  <a:pt x="22622" y="8505"/>
                  <a:pt x="23060" y="8330"/>
                </a:cubicBezTo>
                <a:cubicBezTo>
                  <a:pt x="23148" y="8155"/>
                  <a:pt x="23411" y="8067"/>
                  <a:pt x="23498" y="8067"/>
                </a:cubicBezTo>
                <a:close/>
                <a:moveTo>
                  <a:pt x="40158" y="12188"/>
                </a:moveTo>
                <a:cubicBezTo>
                  <a:pt x="40245" y="12188"/>
                  <a:pt x="40245" y="12275"/>
                  <a:pt x="40333" y="12275"/>
                </a:cubicBezTo>
                <a:lnTo>
                  <a:pt x="40684" y="12539"/>
                </a:lnTo>
                <a:cubicBezTo>
                  <a:pt x="40947" y="12889"/>
                  <a:pt x="41034" y="13328"/>
                  <a:pt x="41210" y="13678"/>
                </a:cubicBezTo>
                <a:lnTo>
                  <a:pt x="41561" y="14292"/>
                </a:lnTo>
                <a:lnTo>
                  <a:pt x="41561" y="15344"/>
                </a:lnTo>
                <a:cubicBezTo>
                  <a:pt x="41473" y="15695"/>
                  <a:pt x="41473" y="15958"/>
                  <a:pt x="41473" y="16309"/>
                </a:cubicBezTo>
                <a:lnTo>
                  <a:pt x="41122" y="18238"/>
                </a:lnTo>
                <a:cubicBezTo>
                  <a:pt x="41034" y="18939"/>
                  <a:pt x="40771" y="19728"/>
                  <a:pt x="40596" y="20342"/>
                </a:cubicBezTo>
                <a:cubicBezTo>
                  <a:pt x="40158" y="21657"/>
                  <a:pt x="39632" y="22885"/>
                  <a:pt x="39018" y="24112"/>
                </a:cubicBezTo>
                <a:cubicBezTo>
                  <a:pt x="38755" y="24726"/>
                  <a:pt x="38316" y="25515"/>
                  <a:pt x="37966" y="26217"/>
                </a:cubicBezTo>
                <a:cubicBezTo>
                  <a:pt x="37615" y="26830"/>
                  <a:pt x="37264" y="27532"/>
                  <a:pt x="36826" y="28146"/>
                </a:cubicBezTo>
                <a:cubicBezTo>
                  <a:pt x="36738" y="28233"/>
                  <a:pt x="36563" y="28496"/>
                  <a:pt x="36650" y="28935"/>
                </a:cubicBezTo>
                <a:cubicBezTo>
                  <a:pt x="36212" y="29548"/>
                  <a:pt x="35774" y="30250"/>
                  <a:pt x="35072" y="30776"/>
                </a:cubicBezTo>
                <a:cubicBezTo>
                  <a:pt x="34897" y="30951"/>
                  <a:pt x="34546" y="31127"/>
                  <a:pt x="34371" y="31302"/>
                </a:cubicBezTo>
                <a:cubicBezTo>
                  <a:pt x="34020" y="31565"/>
                  <a:pt x="33757" y="31653"/>
                  <a:pt x="33494" y="31741"/>
                </a:cubicBezTo>
                <a:cubicBezTo>
                  <a:pt x="33143" y="31916"/>
                  <a:pt x="32880" y="31916"/>
                  <a:pt x="32617" y="32004"/>
                </a:cubicBezTo>
                <a:lnTo>
                  <a:pt x="31740" y="32004"/>
                </a:lnTo>
                <a:cubicBezTo>
                  <a:pt x="31477" y="32004"/>
                  <a:pt x="31390" y="32004"/>
                  <a:pt x="31127" y="31916"/>
                </a:cubicBezTo>
                <a:cubicBezTo>
                  <a:pt x="31127" y="31741"/>
                  <a:pt x="31039" y="31741"/>
                  <a:pt x="31039" y="31741"/>
                </a:cubicBezTo>
                <a:lnTo>
                  <a:pt x="30864" y="31565"/>
                </a:lnTo>
                <a:cubicBezTo>
                  <a:pt x="30864" y="31302"/>
                  <a:pt x="30688" y="31214"/>
                  <a:pt x="30601" y="31127"/>
                </a:cubicBezTo>
                <a:cubicBezTo>
                  <a:pt x="30601" y="31039"/>
                  <a:pt x="30513" y="30864"/>
                  <a:pt x="30513" y="30776"/>
                </a:cubicBezTo>
                <a:lnTo>
                  <a:pt x="30513" y="29373"/>
                </a:lnTo>
                <a:cubicBezTo>
                  <a:pt x="30601" y="28409"/>
                  <a:pt x="30864" y="27356"/>
                  <a:pt x="31127" y="26480"/>
                </a:cubicBezTo>
                <a:cubicBezTo>
                  <a:pt x="31302" y="26041"/>
                  <a:pt x="31477" y="25515"/>
                  <a:pt x="31740" y="25077"/>
                </a:cubicBezTo>
                <a:cubicBezTo>
                  <a:pt x="31916" y="24551"/>
                  <a:pt x="32266" y="23849"/>
                  <a:pt x="32442" y="23323"/>
                </a:cubicBezTo>
                <a:cubicBezTo>
                  <a:pt x="32705" y="22797"/>
                  <a:pt x="32880" y="22271"/>
                  <a:pt x="33231" y="21657"/>
                </a:cubicBezTo>
                <a:cubicBezTo>
                  <a:pt x="33582" y="21131"/>
                  <a:pt x="33932" y="20693"/>
                  <a:pt x="34195" y="20167"/>
                </a:cubicBezTo>
                <a:cubicBezTo>
                  <a:pt x="34458" y="19904"/>
                  <a:pt x="34546" y="19641"/>
                  <a:pt x="34809" y="19378"/>
                </a:cubicBezTo>
                <a:cubicBezTo>
                  <a:pt x="34985" y="19202"/>
                  <a:pt x="35072" y="18939"/>
                  <a:pt x="35072" y="18588"/>
                </a:cubicBezTo>
                <a:cubicBezTo>
                  <a:pt x="35072" y="18588"/>
                  <a:pt x="35248" y="18501"/>
                  <a:pt x="35248" y="18413"/>
                </a:cubicBezTo>
                <a:cubicBezTo>
                  <a:pt x="35423" y="18062"/>
                  <a:pt x="35511" y="17712"/>
                  <a:pt x="35774" y="17449"/>
                </a:cubicBezTo>
                <a:cubicBezTo>
                  <a:pt x="36212" y="16835"/>
                  <a:pt x="36563" y="16309"/>
                  <a:pt x="36826" y="15783"/>
                </a:cubicBezTo>
                <a:cubicBezTo>
                  <a:pt x="37264" y="14994"/>
                  <a:pt x="37703" y="14292"/>
                  <a:pt x="38141" y="13678"/>
                </a:cubicBezTo>
                <a:lnTo>
                  <a:pt x="38141" y="13591"/>
                </a:lnTo>
                <a:cubicBezTo>
                  <a:pt x="38404" y="13240"/>
                  <a:pt x="38579" y="13065"/>
                  <a:pt x="38930" y="12714"/>
                </a:cubicBezTo>
                <a:cubicBezTo>
                  <a:pt x="39193" y="12451"/>
                  <a:pt x="39369" y="12363"/>
                  <a:pt x="39632" y="12275"/>
                </a:cubicBezTo>
                <a:cubicBezTo>
                  <a:pt x="39719" y="12275"/>
                  <a:pt x="39807" y="12188"/>
                  <a:pt x="39895" y="12188"/>
                </a:cubicBezTo>
                <a:close/>
                <a:moveTo>
                  <a:pt x="22709" y="0"/>
                </a:moveTo>
                <a:cubicBezTo>
                  <a:pt x="22271" y="0"/>
                  <a:pt x="21833" y="88"/>
                  <a:pt x="21394" y="176"/>
                </a:cubicBezTo>
                <a:cubicBezTo>
                  <a:pt x="21043" y="176"/>
                  <a:pt x="20780" y="351"/>
                  <a:pt x="20517" y="439"/>
                </a:cubicBezTo>
                <a:lnTo>
                  <a:pt x="18588" y="1403"/>
                </a:lnTo>
                <a:cubicBezTo>
                  <a:pt x="17799" y="1842"/>
                  <a:pt x="17273" y="2368"/>
                  <a:pt x="16659" y="2981"/>
                </a:cubicBezTo>
                <a:cubicBezTo>
                  <a:pt x="16133" y="3507"/>
                  <a:pt x="15783" y="4034"/>
                  <a:pt x="15344" y="4560"/>
                </a:cubicBezTo>
                <a:cubicBezTo>
                  <a:pt x="15081" y="5173"/>
                  <a:pt x="14643" y="5699"/>
                  <a:pt x="14292" y="6226"/>
                </a:cubicBezTo>
                <a:cubicBezTo>
                  <a:pt x="14292" y="6226"/>
                  <a:pt x="14292" y="6313"/>
                  <a:pt x="14204" y="6489"/>
                </a:cubicBezTo>
                <a:cubicBezTo>
                  <a:pt x="13064" y="6050"/>
                  <a:pt x="12100" y="5436"/>
                  <a:pt x="10960" y="4998"/>
                </a:cubicBezTo>
                <a:cubicBezTo>
                  <a:pt x="10434" y="4823"/>
                  <a:pt x="9820" y="4560"/>
                  <a:pt x="9119" y="4384"/>
                </a:cubicBezTo>
                <a:cubicBezTo>
                  <a:pt x="8593" y="4121"/>
                  <a:pt x="8154" y="4034"/>
                  <a:pt x="7628" y="3858"/>
                </a:cubicBezTo>
                <a:cubicBezTo>
                  <a:pt x="6839" y="3507"/>
                  <a:pt x="5962" y="3244"/>
                  <a:pt x="5173" y="3069"/>
                </a:cubicBezTo>
                <a:cubicBezTo>
                  <a:pt x="4384" y="2806"/>
                  <a:pt x="3770" y="2631"/>
                  <a:pt x="3069" y="2543"/>
                </a:cubicBezTo>
                <a:lnTo>
                  <a:pt x="2367" y="2543"/>
                </a:lnTo>
                <a:cubicBezTo>
                  <a:pt x="2104" y="2543"/>
                  <a:pt x="1754" y="2631"/>
                  <a:pt x="1578" y="2631"/>
                </a:cubicBezTo>
                <a:cubicBezTo>
                  <a:pt x="1491" y="2631"/>
                  <a:pt x="1140" y="2718"/>
                  <a:pt x="1052" y="2806"/>
                </a:cubicBezTo>
                <a:cubicBezTo>
                  <a:pt x="702" y="2981"/>
                  <a:pt x="439" y="3157"/>
                  <a:pt x="351" y="3507"/>
                </a:cubicBezTo>
                <a:cubicBezTo>
                  <a:pt x="0" y="4034"/>
                  <a:pt x="175" y="4823"/>
                  <a:pt x="351" y="5349"/>
                </a:cubicBezTo>
                <a:cubicBezTo>
                  <a:pt x="614" y="5787"/>
                  <a:pt x="789" y="6138"/>
                  <a:pt x="1140" y="6489"/>
                </a:cubicBezTo>
                <a:cubicBezTo>
                  <a:pt x="1228" y="6576"/>
                  <a:pt x="1491" y="6664"/>
                  <a:pt x="1578" y="6752"/>
                </a:cubicBezTo>
                <a:lnTo>
                  <a:pt x="2543" y="7453"/>
                </a:lnTo>
                <a:cubicBezTo>
                  <a:pt x="3420" y="7979"/>
                  <a:pt x="4209" y="8681"/>
                  <a:pt x="5086" y="9207"/>
                </a:cubicBezTo>
                <a:cubicBezTo>
                  <a:pt x="5524" y="9382"/>
                  <a:pt x="5875" y="9645"/>
                  <a:pt x="6313" y="9820"/>
                </a:cubicBezTo>
                <a:cubicBezTo>
                  <a:pt x="6751" y="10083"/>
                  <a:pt x="7190" y="10434"/>
                  <a:pt x="7628" y="10610"/>
                </a:cubicBezTo>
                <a:cubicBezTo>
                  <a:pt x="8067" y="10873"/>
                  <a:pt x="8330" y="10960"/>
                  <a:pt x="8768" y="11136"/>
                </a:cubicBezTo>
                <a:cubicBezTo>
                  <a:pt x="9207" y="11399"/>
                  <a:pt x="9557" y="11574"/>
                  <a:pt x="9996" y="11837"/>
                </a:cubicBezTo>
                <a:lnTo>
                  <a:pt x="11311" y="12451"/>
                </a:lnTo>
                <a:cubicBezTo>
                  <a:pt x="11223" y="12714"/>
                  <a:pt x="11223" y="12802"/>
                  <a:pt x="11136" y="13065"/>
                </a:cubicBezTo>
                <a:cubicBezTo>
                  <a:pt x="10872" y="13591"/>
                  <a:pt x="10785" y="14204"/>
                  <a:pt x="10522" y="14818"/>
                </a:cubicBezTo>
                <a:cubicBezTo>
                  <a:pt x="10346" y="15344"/>
                  <a:pt x="10346" y="15958"/>
                  <a:pt x="10259" y="16659"/>
                </a:cubicBezTo>
                <a:cubicBezTo>
                  <a:pt x="10083" y="17273"/>
                  <a:pt x="9996" y="18062"/>
                  <a:pt x="9996" y="18764"/>
                </a:cubicBezTo>
                <a:cubicBezTo>
                  <a:pt x="9996" y="19290"/>
                  <a:pt x="9908" y="19904"/>
                  <a:pt x="9996" y="20517"/>
                </a:cubicBezTo>
                <a:cubicBezTo>
                  <a:pt x="10083" y="21131"/>
                  <a:pt x="10259" y="21920"/>
                  <a:pt x="10434" y="22534"/>
                </a:cubicBezTo>
                <a:cubicBezTo>
                  <a:pt x="10697" y="23236"/>
                  <a:pt x="10960" y="23849"/>
                  <a:pt x="11311" y="24551"/>
                </a:cubicBezTo>
                <a:cubicBezTo>
                  <a:pt x="11399" y="24901"/>
                  <a:pt x="11749" y="25077"/>
                  <a:pt x="12012" y="25428"/>
                </a:cubicBezTo>
                <a:cubicBezTo>
                  <a:pt x="12275" y="25778"/>
                  <a:pt x="12626" y="25954"/>
                  <a:pt x="12977" y="26217"/>
                </a:cubicBezTo>
                <a:cubicBezTo>
                  <a:pt x="13488" y="26472"/>
                  <a:pt x="14058" y="26608"/>
                  <a:pt x="14653" y="26608"/>
                </a:cubicBezTo>
                <a:cubicBezTo>
                  <a:pt x="15080" y="26608"/>
                  <a:pt x="15519" y="26538"/>
                  <a:pt x="15958" y="26392"/>
                </a:cubicBezTo>
                <a:cubicBezTo>
                  <a:pt x="16572" y="26217"/>
                  <a:pt x="17273" y="25866"/>
                  <a:pt x="17799" y="25428"/>
                </a:cubicBezTo>
                <a:cubicBezTo>
                  <a:pt x="18150" y="25164"/>
                  <a:pt x="18413" y="24989"/>
                  <a:pt x="18676" y="24638"/>
                </a:cubicBezTo>
                <a:cubicBezTo>
                  <a:pt x="19027" y="24463"/>
                  <a:pt x="19114" y="24112"/>
                  <a:pt x="19290" y="23762"/>
                </a:cubicBezTo>
                <a:cubicBezTo>
                  <a:pt x="19465" y="23586"/>
                  <a:pt x="19465" y="23411"/>
                  <a:pt x="19553" y="23323"/>
                </a:cubicBezTo>
                <a:cubicBezTo>
                  <a:pt x="19553" y="23411"/>
                  <a:pt x="19640" y="23411"/>
                  <a:pt x="19640" y="23411"/>
                </a:cubicBezTo>
                <a:cubicBezTo>
                  <a:pt x="20167" y="23674"/>
                  <a:pt x="20780" y="23849"/>
                  <a:pt x="21306" y="24200"/>
                </a:cubicBezTo>
                <a:cubicBezTo>
                  <a:pt x="21657" y="24288"/>
                  <a:pt x="21833" y="24551"/>
                  <a:pt x="22183" y="24726"/>
                </a:cubicBezTo>
                <a:cubicBezTo>
                  <a:pt x="22534" y="24989"/>
                  <a:pt x="22797" y="25077"/>
                  <a:pt x="23148" y="25340"/>
                </a:cubicBezTo>
                <a:cubicBezTo>
                  <a:pt x="23498" y="25428"/>
                  <a:pt x="23674" y="25603"/>
                  <a:pt x="24025" y="25778"/>
                </a:cubicBezTo>
                <a:cubicBezTo>
                  <a:pt x="24288" y="25954"/>
                  <a:pt x="24551" y="26041"/>
                  <a:pt x="24901" y="26304"/>
                </a:cubicBezTo>
                <a:lnTo>
                  <a:pt x="26918" y="27269"/>
                </a:lnTo>
                <a:cubicBezTo>
                  <a:pt x="27181" y="27356"/>
                  <a:pt x="27532" y="27532"/>
                  <a:pt x="27882" y="27707"/>
                </a:cubicBezTo>
                <a:cubicBezTo>
                  <a:pt x="27795" y="27795"/>
                  <a:pt x="27795" y="27970"/>
                  <a:pt x="27795" y="28058"/>
                </a:cubicBezTo>
                <a:cubicBezTo>
                  <a:pt x="27532" y="28672"/>
                  <a:pt x="27532" y="29373"/>
                  <a:pt x="27532" y="29987"/>
                </a:cubicBezTo>
                <a:cubicBezTo>
                  <a:pt x="27532" y="30688"/>
                  <a:pt x="27619" y="31302"/>
                  <a:pt x="27882" y="31916"/>
                </a:cubicBezTo>
                <a:cubicBezTo>
                  <a:pt x="28058" y="32530"/>
                  <a:pt x="28496" y="33056"/>
                  <a:pt x="28935" y="33494"/>
                </a:cubicBezTo>
                <a:cubicBezTo>
                  <a:pt x="29198" y="33757"/>
                  <a:pt x="29548" y="33933"/>
                  <a:pt x="29724" y="34108"/>
                </a:cubicBezTo>
                <a:cubicBezTo>
                  <a:pt x="30074" y="34283"/>
                  <a:pt x="30250" y="34283"/>
                  <a:pt x="30601" y="34371"/>
                </a:cubicBezTo>
                <a:cubicBezTo>
                  <a:pt x="30688" y="34546"/>
                  <a:pt x="30951" y="34546"/>
                  <a:pt x="31127" y="34546"/>
                </a:cubicBezTo>
                <a:lnTo>
                  <a:pt x="32003" y="34546"/>
                </a:lnTo>
                <a:cubicBezTo>
                  <a:pt x="32404" y="34546"/>
                  <a:pt x="32748" y="34489"/>
                  <a:pt x="33067" y="34489"/>
                </a:cubicBezTo>
                <a:cubicBezTo>
                  <a:pt x="33306" y="34489"/>
                  <a:pt x="33532" y="34521"/>
                  <a:pt x="33757" y="34634"/>
                </a:cubicBezTo>
                <a:cubicBezTo>
                  <a:pt x="34108" y="34546"/>
                  <a:pt x="34458" y="34283"/>
                  <a:pt x="34809" y="34196"/>
                </a:cubicBezTo>
                <a:lnTo>
                  <a:pt x="35423" y="33845"/>
                </a:lnTo>
                <a:cubicBezTo>
                  <a:pt x="35949" y="33494"/>
                  <a:pt x="36563" y="33056"/>
                  <a:pt x="37001" y="32617"/>
                </a:cubicBezTo>
                <a:cubicBezTo>
                  <a:pt x="37264" y="32354"/>
                  <a:pt x="37615" y="31916"/>
                  <a:pt x="37966" y="31477"/>
                </a:cubicBezTo>
                <a:cubicBezTo>
                  <a:pt x="38316" y="31039"/>
                  <a:pt x="38755" y="30425"/>
                  <a:pt x="39018" y="29899"/>
                </a:cubicBezTo>
                <a:lnTo>
                  <a:pt x="40070" y="28233"/>
                </a:lnTo>
                <a:cubicBezTo>
                  <a:pt x="40070" y="28146"/>
                  <a:pt x="40158" y="28146"/>
                  <a:pt x="40158" y="28058"/>
                </a:cubicBezTo>
                <a:cubicBezTo>
                  <a:pt x="40508" y="27532"/>
                  <a:pt x="40684" y="27093"/>
                  <a:pt x="40947" y="26480"/>
                </a:cubicBezTo>
                <a:cubicBezTo>
                  <a:pt x="41473" y="25428"/>
                  <a:pt x="41999" y="24200"/>
                  <a:pt x="42437" y="22972"/>
                </a:cubicBezTo>
                <a:cubicBezTo>
                  <a:pt x="42788" y="22359"/>
                  <a:pt x="42963" y="21657"/>
                  <a:pt x="43226" y="21044"/>
                </a:cubicBezTo>
                <a:cubicBezTo>
                  <a:pt x="43402" y="20342"/>
                  <a:pt x="43577" y="19816"/>
                  <a:pt x="43665" y="19202"/>
                </a:cubicBezTo>
                <a:cubicBezTo>
                  <a:pt x="43753" y="18588"/>
                  <a:pt x="43840" y="18062"/>
                  <a:pt x="44016" y="17449"/>
                </a:cubicBezTo>
                <a:cubicBezTo>
                  <a:pt x="44016" y="16659"/>
                  <a:pt x="44103" y="15958"/>
                  <a:pt x="44103" y="15257"/>
                </a:cubicBezTo>
                <a:cubicBezTo>
                  <a:pt x="44103" y="14643"/>
                  <a:pt x="44103" y="14117"/>
                  <a:pt x="43840" y="13591"/>
                </a:cubicBezTo>
                <a:cubicBezTo>
                  <a:pt x="43753" y="13152"/>
                  <a:pt x="43577" y="12714"/>
                  <a:pt x="43314" y="12275"/>
                </a:cubicBezTo>
                <a:cubicBezTo>
                  <a:pt x="43226" y="11925"/>
                  <a:pt x="42963" y="11574"/>
                  <a:pt x="42788" y="11311"/>
                </a:cubicBezTo>
                <a:cubicBezTo>
                  <a:pt x="42350" y="10873"/>
                  <a:pt x="41999" y="10522"/>
                  <a:pt x="41473" y="10171"/>
                </a:cubicBezTo>
                <a:cubicBezTo>
                  <a:pt x="41071" y="9903"/>
                  <a:pt x="40567" y="9789"/>
                  <a:pt x="40077" y="9789"/>
                </a:cubicBezTo>
                <a:cubicBezTo>
                  <a:pt x="39926" y="9789"/>
                  <a:pt x="39776" y="9800"/>
                  <a:pt x="39632" y="9820"/>
                </a:cubicBezTo>
                <a:cubicBezTo>
                  <a:pt x="39281" y="9820"/>
                  <a:pt x="39018" y="9820"/>
                  <a:pt x="38842" y="9996"/>
                </a:cubicBezTo>
                <a:cubicBezTo>
                  <a:pt x="38579" y="10083"/>
                  <a:pt x="38316" y="10171"/>
                  <a:pt x="38053" y="10259"/>
                </a:cubicBezTo>
                <a:cubicBezTo>
                  <a:pt x="37966" y="10434"/>
                  <a:pt x="37703" y="10522"/>
                  <a:pt x="37615" y="10610"/>
                </a:cubicBezTo>
                <a:cubicBezTo>
                  <a:pt x="37177" y="10873"/>
                  <a:pt x="36826" y="11136"/>
                  <a:pt x="36563" y="11486"/>
                </a:cubicBezTo>
                <a:cubicBezTo>
                  <a:pt x="36212" y="11837"/>
                  <a:pt x="36124" y="12012"/>
                  <a:pt x="35861" y="12363"/>
                </a:cubicBezTo>
                <a:cubicBezTo>
                  <a:pt x="35774" y="12451"/>
                  <a:pt x="35686" y="12714"/>
                  <a:pt x="35511" y="12889"/>
                </a:cubicBezTo>
                <a:cubicBezTo>
                  <a:pt x="34809" y="12363"/>
                  <a:pt x="34020" y="11837"/>
                  <a:pt x="33231" y="11399"/>
                </a:cubicBezTo>
                <a:cubicBezTo>
                  <a:pt x="32880" y="11136"/>
                  <a:pt x="32617" y="11048"/>
                  <a:pt x="32266" y="10873"/>
                </a:cubicBezTo>
                <a:cubicBezTo>
                  <a:pt x="31828" y="10610"/>
                  <a:pt x="31477" y="10259"/>
                  <a:pt x="31039" y="10083"/>
                </a:cubicBezTo>
                <a:cubicBezTo>
                  <a:pt x="30162" y="9645"/>
                  <a:pt x="29373" y="9119"/>
                  <a:pt x="28496" y="8505"/>
                </a:cubicBezTo>
                <a:cubicBezTo>
                  <a:pt x="28321" y="8418"/>
                  <a:pt x="28058" y="8242"/>
                  <a:pt x="27882" y="8067"/>
                </a:cubicBezTo>
                <a:cubicBezTo>
                  <a:pt x="27970" y="7453"/>
                  <a:pt x="27970" y="6752"/>
                  <a:pt x="28058" y="6050"/>
                </a:cubicBezTo>
                <a:cubicBezTo>
                  <a:pt x="28058" y="5349"/>
                  <a:pt x="27970" y="4735"/>
                  <a:pt x="27795" y="4121"/>
                </a:cubicBezTo>
                <a:cubicBezTo>
                  <a:pt x="27532" y="3858"/>
                  <a:pt x="27444" y="3420"/>
                  <a:pt x="27181" y="3069"/>
                </a:cubicBezTo>
                <a:lnTo>
                  <a:pt x="26567" y="2105"/>
                </a:lnTo>
                <a:cubicBezTo>
                  <a:pt x="26129" y="1403"/>
                  <a:pt x="25427" y="877"/>
                  <a:pt x="24814" y="526"/>
                </a:cubicBezTo>
                <a:cubicBezTo>
                  <a:pt x="24112" y="176"/>
                  <a:pt x="23498" y="88"/>
                  <a:pt x="227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39"/>
          <p:cNvGrpSpPr/>
          <p:nvPr/>
        </p:nvGrpSpPr>
        <p:grpSpPr>
          <a:xfrm>
            <a:off x="212787" y="2571750"/>
            <a:ext cx="502545" cy="468923"/>
            <a:chOff x="3767250" y="3390125"/>
            <a:chExt cx="1113550" cy="1039050"/>
          </a:xfrm>
        </p:grpSpPr>
        <p:sp>
          <p:nvSpPr>
            <p:cNvPr id="697" name="Google Shape;697;p39"/>
            <p:cNvSpPr/>
            <p:nvPr/>
          </p:nvSpPr>
          <p:spPr>
            <a:xfrm>
              <a:off x="3767250" y="3390125"/>
              <a:ext cx="1113550" cy="1039050"/>
            </a:xfrm>
            <a:custGeom>
              <a:avLst/>
              <a:gdLst/>
              <a:ahLst/>
              <a:cxnLst/>
              <a:rect l="l" t="t" r="r" b="b"/>
              <a:pathLst>
                <a:path w="44542" h="41562" extrusionOk="0">
                  <a:moveTo>
                    <a:pt x="13328" y="4209"/>
                  </a:moveTo>
                  <a:cubicBezTo>
                    <a:pt x="14029" y="4297"/>
                    <a:pt x="14818" y="4385"/>
                    <a:pt x="15432" y="4736"/>
                  </a:cubicBezTo>
                  <a:cubicBezTo>
                    <a:pt x="16572" y="5437"/>
                    <a:pt x="17536" y="6051"/>
                    <a:pt x="18501" y="6840"/>
                  </a:cubicBezTo>
                  <a:lnTo>
                    <a:pt x="19991" y="8243"/>
                  </a:lnTo>
                  <a:lnTo>
                    <a:pt x="20254" y="8593"/>
                  </a:lnTo>
                  <a:cubicBezTo>
                    <a:pt x="19991" y="9032"/>
                    <a:pt x="19728" y="9470"/>
                    <a:pt x="19553" y="9996"/>
                  </a:cubicBezTo>
                  <a:cubicBezTo>
                    <a:pt x="19115" y="10698"/>
                    <a:pt x="18852" y="11399"/>
                    <a:pt x="18501" y="12188"/>
                  </a:cubicBezTo>
                  <a:cubicBezTo>
                    <a:pt x="17975" y="12101"/>
                    <a:pt x="17361" y="12101"/>
                    <a:pt x="16747" y="12101"/>
                  </a:cubicBezTo>
                  <a:lnTo>
                    <a:pt x="14731" y="12101"/>
                  </a:lnTo>
                  <a:cubicBezTo>
                    <a:pt x="14117" y="12101"/>
                    <a:pt x="13503" y="12188"/>
                    <a:pt x="12802" y="12188"/>
                  </a:cubicBezTo>
                  <a:lnTo>
                    <a:pt x="12363" y="12188"/>
                  </a:lnTo>
                  <a:lnTo>
                    <a:pt x="12100" y="10873"/>
                  </a:lnTo>
                  <a:cubicBezTo>
                    <a:pt x="11925" y="10435"/>
                    <a:pt x="11837" y="9909"/>
                    <a:pt x="11749" y="9470"/>
                  </a:cubicBezTo>
                  <a:cubicBezTo>
                    <a:pt x="11662" y="9032"/>
                    <a:pt x="11662" y="8506"/>
                    <a:pt x="11486" y="8067"/>
                  </a:cubicBezTo>
                  <a:cubicBezTo>
                    <a:pt x="11486" y="7629"/>
                    <a:pt x="11399" y="7191"/>
                    <a:pt x="11399" y="6752"/>
                  </a:cubicBezTo>
                  <a:cubicBezTo>
                    <a:pt x="11399" y="6314"/>
                    <a:pt x="11399" y="5700"/>
                    <a:pt x="11486" y="5262"/>
                  </a:cubicBezTo>
                  <a:cubicBezTo>
                    <a:pt x="11486" y="5174"/>
                    <a:pt x="11662" y="5086"/>
                    <a:pt x="11662" y="4999"/>
                  </a:cubicBezTo>
                  <a:cubicBezTo>
                    <a:pt x="11662" y="4823"/>
                    <a:pt x="11749" y="4736"/>
                    <a:pt x="11749" y="4736"/>
                  </a:cubicBezTo>
                  <a:lnTo>
                    <a:pt x="11925" y="4560"/>
                  </a:lnTo>
                  <a:cubicBezTo>
                    <a:pt x="12012" y="4560"/>
                    <a:pt x="12012" y="4385"/>
                    <a:pt x="12188" y="4385"/>
                  </a:cubicBezTo>
                  <a:cubicBezTo>
                    <a:pt x="12363" y="4297"/>
                    <a:pt x="12714" y="4209"/>
                    <a:pt x="12889" y="4209"/>
                  </a:cubicBezTo>
                  <a:close/>
                  <a:moveTo>
                    <a:pt x="22008" y="10435"/>
                  </a:moveTo>
                  <a:cubicBezTo>
                    <a:pt x="22359" y="10785"/>
                    <a:pt x="22622" y="11136"/>
                    <a:pt x="22797" y="11399"/>
                  </a:cubicBezTo>
                  <a:cubicBezTo>
                    <a:pt x="22972" y="11750"/>
                    <a:pt x="23236" y="12013"/>
                    <a:pt x="23411" y="12276"/>
                  </a:cubicBezTo>
                  <a:cubicBezTo>
                    <a:pt x="23148" y="12276"/>
                    <a:pt x="22797" y="12276"/>
                    <a:pt x="22446" y="12188"/>
                  </a:cubicBezTo>
                  <a:cubicBezTo>
                    <a:pt x="22008" y="12188"/>
                    <a:pt x="21745" y="12101"/>
                    <a:pt x="21219" y="12101"/>
                  </a:cubicBezTo>
                  <a:cubicBezTo>
                    <a:pt x="21394" y="11750"/>
                    <a:pt x="21570" y="11399"/>
                    <a:pt x="21745" y="11049"/>
                  </a:cubicBezTo>
                  <a:lnTo>
                    <a:pt x="22008" y="10435"/>
                  </a:lnTo>
                  <a:close/>
                  <a:moveTo>
                    <a:pt x="30075" y="2368"/>
                  </a:moveTo>
                  <a:cubicBezTo>
                    <a:pt x="30338" y="2368"/>
                    <a:pt x="30776" y="2456"/>
                    <a:pt x="31127" y="2456"/>
                  </a:cubicBezTo>
                  <a:cubicBezTo>
                    <a:pt x="31390" y="2544"/>
                    <a:pt x="31565" y="2544"/>
                    <a:pt x="31828" y="2631"/>
                  </a:cubicBezTo>
                  <a:cubicBezTo>
                    <a:pt x="32004" y="2807"/>
                    <a:pt x="32091" y="2894"/>
                    <a:pt x="32354" y="2982"/>
                  </a:cubicBezTo>
                  <a:cubicBezTo>
                    <a:pt x="32442" y="3245"/>
                    <a:pt x="32530" y="3333"/>
                    <a:pt x="32705" y="3420"/>
                  </a:cubicBezTo>
                  <a:cubicBezTo>
                    <a:pt x="32793" y="3508"/>
                    <a:pt x="32793" y="3683"/>
                    <a:pt x="32880" y="3771"/>
                  </a:cubicBezTo>
                  <a:cubicBezTo>
                    <a:pt x="32880" y="3946"/>
                    <a:pt x="32968" y="4209"/>
                    <a:pt x="32968" y="4385"/>
                  </a:cubicBezTo>
                  <a:cubicBezTo>
                    <a:pt x="33143" y="5174"/>
                    <a:pt x="32968" y="5963"/>
                    <a:pt x="32880" y="6752"/>
                  </a:cubicBezTo>
                  <a:cubicBezTo>
                    <a:pt x="32880" y="7191"/>
                    <a:pt x="32793" y="7629"/>
                    <a:pt x="32530" y="8067"/>
                  </a:cubicBezTo>
                  <a:cubicBezTo>
                    <a:pt x="32267" y="9821"/>
                    <a:pt x="31653" y="11575"/>
                    <a:pt x="31039" y="13328"/>
                  </a:cubicBezTo>
                  <a:cubicBezTo>
                    <a:pt x="29812" y="13153"/>
                    <a:pt x="28759" y="12977"/>
                    <a:pt x="27620" y="12890"/>
                  </a:cubicBezTo>
                  <a:cubicBezTo>
                    <a:pt x="27269" y="12890"/>
                    <a:pt x="27006" y="12714"/>
                    <a:pt x="26655" y="12714"/>
                  </a:cubicBezTo>
                  <a:cubicBezTo>
                    <a:pt x="26567" y="12539"/>
                    <a:pt x="26392" y="12451"/>
                    <a:pt x="26304" y="12188"/>
                  </a:cubicBezTo>
                  <a:cubicBezTo>
                    <a:pt x="26304" y="12101"/>
                    <a:pt x="26217" y="12101"/>
                    <a:pt x="26217" y="12013"/>
                  </a:cubicBezTo>
                  <a:lnTo>
                    <a:pt x="26129" y="11838"/>
                  </a:lnTo>
                  <a:cubicBezTo>
                    <a:pt x="25778" y="11312"/>
                    <a:pt x="25340" y="10873"/>
                    <a:pt x="24989" y="10347"/>
                  </a:cubicBezTo>
                  <a:cubicBezTo>
                    <a:pt x="24638" y="9821"/>
                    <a:pt x="24200" y="9207"/>
                    <a:pt x="23937" y="8769"/>
                  </a:cubicBezTo>
                  <a:cubicBezTo>
                    <a:pt x="23762" y="8593"/>
                    <a:pt x="23586" y="8506"/>
                    <a:pt x="23499" y="8243"/>
                  </a:cubicBezTo>
                  <a:lnTo>
                    <a:pt x="23499" y="8155"/>
                  </a:lnTo>
                  <a:cubicBezTo>
                    <a:pt x="23937" y="7629"/>
                    <a:pt x="24200" y="6928"/>
                    <a:pt x="24638" y="6401"/>
                  </a:cubicBezTo>
                  <a:cubicBezTo>
                    <a:pt x="24989" y="5875"/>
                    <a:pt x="25340" y="5262"/>
                    <a:pt x="25778" y="4823"/>
                  </a:cubicBezTo>
                  <a:cubicBezTo>
                    <a:pt x="26217" y="4385"/>
                    <a:pt x="26655" y="3946"/>
                    <a:pt x="27181" y="3683"/>
                  </a:cubicBezTo>
                  <a:cubicBezTo>
                    <a:pt x="27269" y="3508"/>
                    <a:pt x="27444" y="3508"/>
                    <a:pt x="27532" y="3420"/>
                  </a:cubicBezTo>
                  <a:cubicBezTo>
                    <a:pt x="28058" y="3070"/>
                    <a:pt x="28759" y="2807"/>
                    <a:pt x="29285" y="2544"/>
                  </a:cubicBezTo>
                  <a:cubicBezTo>
                    <a:pt x="29636" y="2456"/>
                    <a:pt x="29812" y="2368"/>
                    <a:pt x="30075" y="2368"/>
                  </a:cubicBezTo>
                  <a:close/>
                  <a:moveTo>
                    <a:pt x="28584" y="15520"/>
                  </a:moveTo>
                  <a:cubicBezTo>
                    <a:pt x="29198" y="15608"/>
                    <a:pt x="29636" y="15608"/>
                    <a:pt x="30162" y="15696"/>
                  </a:cubicBezTo>
                  <a:cubicBezTo>
                    <a:pt x="30075" y="16046"/>
                    <a:pt x="29812" y="16222"/>
                    <a:pt x="29724" y="16572"/>
                  </a:cubicBezTo>
                  <a:cubicBezTo>
                    <a:pt x="29636" y="16660"/>
                    <a:pt x="29636" y="16923"/>
                    <a:pt x="29461" y="16923"/>
                  </a:cubicBezTo>
                  <a:cubicBezTo>
                    <a:pt x="29373" y="16923"/>
                    <a:pt x="29373" y="16835"/>
                    <a:pt x="29373" y="16835"/>
                  </a:cubicBezTo>
                  <a:cubicBezTo>
                    <a:pt x="29198" y="16397"/>
                    <a:pt x="28847" y="15959"/>
                    <a:pt x="28584" y="15520"/>
                  </a:cubicBezTo>
                  <a:close/>
                  <a:moveTo>
                    <a:pt x="17010" y="14643"/>
                  </a:moveTo>
                  <a:cubicBezTo>
                    <a:pt x="16835" y="14731"/>
                    <a:pt x="16835" y="14819"/>
                    <a:pt x="16747" y="14819"/>
                  </a:cubicBezTo>
                  <a:cubicBezTo>
                    <a:pt x="16484" y="15345"/>
                    <a:pt x="16221" y="15959"/>
                    <a:pt x="15870" y="16485"/>
                  </a:cubicBezTo>
                  <a:cubicBezTo>
                    <a:pt x="15607" y="17098"/>
                    <a:pt x="15257" y="17712"/>
                    <a:pt x="14994" y="18326"/>
                  </a:cubicBezTo>
                  <a:cubicBezTo>
                    <a:pt x="14906" y="17975"/>
                    <a:pt x="14731" y="17537"/>
                    <a:pt x="14555" y="17274"/>
                  </a:cubicBezTo>
                  <a:lnTo>
                    <a:pt x="13941" y="15608"/>
                  </a:lnTo>
                  <a:cubicBezTo>
                    <a:pt x="13678" y="15257"/>
                    <a:pt x="13591" y="14906"/>
                    <a:pt x="13503" y="14643"/>
                  </a:cubicBezTo>
                  <a:close/>
                  <a:moveTo>
                    <a:pt x="10873" y="14819"/>
                  </a:moveTo>
                  <a:lnTo>
                    <a:pt x="11486" y="16485"/>
                  </a:lnTo>
                  <a:cubicBezTo>
                    <a:pt x="11837" y="17537"/>
                    <a:pt x="12275" y="18677"/>
                    <a:pt x="12802" y="19729"/>
                  </a:cubicBezTo>
                  <a:cubicBezTo>
                    <a:pt x="13152" y="20343"/>
                    <a:pt x="13415" y="20869"/>
                    <a:pt x="13678" y="21395"/>
                  </a:cubicBezTo>
                  <a:cubicBezTo>
                    <a:pt x="13240" y="22272"/>
                    <a:pt x="12977" y="23061"/>
                    <a:pt x="12451" y="23938"/>
                  </a:cubicBezTo>
                  <a:cubicBezTo>
                    <a:pt x="12363" y="24025"/>
                    <a:pt x="12363" y="24025"/>
                    <a:pt x="12363" y="24113"/>
                  </a:cubicBezTo>
                  <a:cubicBezTo>
                    <a:pt x="11837" y="24113"/>
                    <a:pt x="11311" y="24025"/>
                    <a:pt x="10785" y="23938"/>
                  </a:cubicBezTo>
                  <a:cubicBezTo>
                    <a:pt x="9996" y="23674"/>
                    <a:pt x="9207" y="23587"/>
                    <a:pt x="8418" y="23236"/>
                  </a:cubicBezTo>
                  <a:cubicBezTo>
                    <a:pt x="7541" y="22973"/>
                    <a:pt x="6664" y="22622"/>
                    <a:pt x="5875" y="22272"/>
                  </a:cubicBezTo>
                  <a:cubicBezTo>
                    <a:pt x="5787" y="22184"/>
                    <a:pt x="5699" y="22184"/>
                    <a:pt x="5612" y="22096"/>
                  </a:cubicBezTo>
                  <a:cubicBezTo>
                    <a:pt x="5173" y="21833"/>
                    <a:pt x="4560" y="21658"/>
                    <a:pt x="4121" y="21307"/>
                  </a:cubicBezTo>
                  <a:lnTo>
                    <a:pt x="3157" y="20606"/>
                  </a:lnTo>
                  <a:lnTo>
                    <a:pt x="3069" y="20518"/>
                  </a:lnTo>
                  <a:cubicBezTo>
                    <a:pt x="2981" y="20430"/>
                    <a:pt x="2981" y="20343"/>
                    <a:pt x="2806" y="20167"/>
                  </a:cubicBezTo>
                  <a:cubicBezTo>
                    <a:pt x="2806" y="19992"/>
                    <a:pt x="2718" y="19641"/>
                    <a:pt x="2718" y="19466"/>
                  </a:cubicBezTo>
                  <a:lnTo>
                    <a:pt x="2718" y="19027"/>
                  </a:lnTo>
                  <a:cubicBezTo>
                    <a:pt x="2806" y="18852"/>
                    <a:pt x="2806" y="18852"/>
                    <a:pt x="2806" y="18764"/>
                  </a:cubicBezTo>
                  <a:cubicBezTo>
                    <a:pt x="2981" y="18589"/>
                    <a:pt x="3157" y="18326"/>
                    <a:pt x="3244" y="18151"/>
                  </a:cubicBezTo>
                  <a:cubicBezTo>
                    <a:pt x="3595" y="17800"/>
                    <a:pt x="3858" y="17537"/>
                    <a:pt x="4209" y="17362"/>
                  </a:cubicBezTo>
                  <a:cubicBezTo>
                    <a:pt x="4472" y="17098"/>
                    <a:pt x="4823" y="16835"/>
                    <a:pt x="5173" y="16572"/>
                  </a:cubicBezTo>
                  <a:cubicBezTo>
                    <a:pt x="5787" y="16134"/>
                    <a:pt x="6489" y="15783"/>
                    <a:pt x="7278" y="15608"/>
                  </a:cubicBezTo>
                  <a:cubicBezTo>
                    <a:pt x="7979" y="15345"/>
                    <a:pt x="8856" y="15169"/>
                    <a:pt x="9733" y="15082"/>
                  </a:cubicBezTo>
                  <a:cubicBezTo>
                    <a:pt x="10083" y="14906"/>
                    <a:pt x="10522" y="14819"/>
                    <a:pt x="10873" y="14819"/>
                  </a:cubicBezTo>
                  <a:close/>
                  <a:moveTo>
                    <a:pt x="15257" y="24288"/>
                  </a:moveTo>
                  <a:cubicBezTo>
                    <a:pt x="15257" y="24376"/>
                    <a:pt x="15344" y="24376"/>
                    <a:pt x="15344" y="24464"/>
                  </a:cubicBezTo>
                  <a:lnTo>
                    <a:pt x="15169" y="24464"/>
                  </a:lnTo>
                  <a:cubicBezTo>
                    <a:pt x="15257" y="24376"/>
                    <a:pt x="15257" y="24376"/>
                    <a:pt x="15257" y="24288"/>
                  </a:cubicBezTo>
                  <a:close/>
                  <a:moveTo>
                    <a:pt x="32705" y="16397"/>
                  </a:moveTo>
                  <a:cubicBezTo>
                    <a:pt x="32968" y="16485"/>
                    <a:pt x="33319" y="16485"/>
                    <a:pt x="33669" y="16485"/>
                  </a:cubicBezTo>
                  <a:cubicBezTo>
                    <a:pt x="34020" y="16485"/>
                    <a:pt x="34283" y="16572"/>
                    <a:pt x="34634" y="16572"/>
                  </a:cubicBezTo>
                  <a:cubicBezTo>
                    <a:pt x="35160" y="16660"/>
                    <a:pt x="35861" y="16835"/>
                    <a:pt x="36388" y="16923"/>
                  </a:cubicBezTo>
                  <a:cubicBezTo>
                    <a:pt x="36738" y="16923"/>
                    <a:pt x="36914" y="17011"/>
                    <a:pt x="37177" y="17011"/>
                  </a:cubicBezTo>
                  <a:cubicBezTo>
                    <a:pt x="37264" y="17011"/>
                    <a:pt x="37527" y="17098"/>
                    <a:pt x="37615" y="17098"/>
                  </a:cubicBezTo>
                  <a:cubicBezTo>
                    <a:pt x="38229" y="17274"/>
                    <a:pt x="38930" y="17537"/>
                    <a:pt x="39369" y="17888"/>
                  </a:cubicBezTo>
                  <a:lnTo>
                    <a:pt x="40333" y="18589"/>
                  </a:lnTo>
                  <a:cubicBezTo>
                    <a:pt x="40596" y="18764"/>
                    <a:pt x="40772" y="19115"/>
                    <a:pt x="41035" y="19290"/>
                  </a:cubicBezTo>
                  <a:cubicBezTo>
                    <a:pt x="41122" y="19466"/>
                    <a:pt x="41122" y="19554"/>
                    <a:pt x="41210" y="19729"/>
                  </a:cubicBezTo>
                  <a:cubicBezTo>
                    <a:pt x="41298" y="19992"/>
                    <a:pt x="41298" y="20080"/>
                    <a:pt x="41473" y="20343"/>
                  </a:cubicBezTo>
                  <a:cubicBezTo>
                    <a:pt x="41561" y="20781"/>
                    <a:pt x="41648" y="21307"/>
                    <a:pt x="41648" y="21746"/>
                  </a:cubicBezTo>
                  <a:lnTo>
                    <a:pt x="41648" y="22272"/>
                  </a:lnTo>
                  <a:cubicBezTo>
                    <a:pt x="41561" y="22535"/>
                    <a:pt x="41385" y="22798"/>
                    <a:pt x="41298" y="23148"/>
                  </a:cubicBezTo>
                  <a:cubicBezTo>
                    <a:pt x="41298" y="23236"/>
                    <a:pt x="41210" y="23411"/>
                    <a:pt x="41122" y="23499"/>
                  </a:cubicBezTo>
                  <a:cubicBezTo>
                    <a:pt x="40859" y="23587"/>
                    <a:pt x="40772" y="23850"/>
                    <a:pt x="40596" y="23938"/>
                  </a:cubicBezTo>
                  <a:cubicBezTo>
                    <a:pt x="40245" y="24288"/>
                    <a:pt x="39807" y="24464"/>
                    <a:pt x="39369" y="24551"/>
                  </a:cubicBezTo>
                  <a:cubicBezTo>
                    <a:pt x="38229" y="24902"/>
                    <a:pt x="37177" y="25253"/>
                    <a:pt x="35949" y="25340"/>
                  </a:cubicBezTo>
                  <a:cubicBezTo>
                    <a:pt x="35423" y="25428"/>
                    <a:pt x="34722" y="25603"/>
                    <a:pt x="34196" y="25603"/>
                  </a:cubicBezTo>
                  <a:cubicBezTo>
                    <a:pt x="34020" y="24990"/>
                    <a:pt x="33669" y="24464"/>
                    <a:pt x="33406" y="23938"/>
                  </a:cubicBezTo>
                  <a:cubicBezTo>
                    <a:pt x="32968" y="23061"/>
                    <a:pt x="32705" y="22096"/>
                    <a:pt x="32267" y="21219"/>
                  </a:cubicBezTo>
                  <a:cubicBezTo>
                    <a:pt x="32004" y="20606"/>
                    <a:pt x="31565" y="20080"/>
                    <a:pt x="31390" y="19554"/>
                  </a:cubicBezTo>
                  <a:cubicBezTo>
                    <a:pt x="31390" y="19466"/>
                    <a:pt x="31214" y="19290"/>
                    <a:pt x="31214" y="19203"/>
                  </a:cubicBezTo>
                  <a:cubicBezTo>
                    <a:pt x="31653" y="18326"/>
                    <a:pt x="32091" y="17537"/>
                    <a:pt x="32442" y="16835"/>
                  </a:cubicBezTo>
                  <a:cubicBezTo>
                    <a:pt x="32530" y="16660"/>
                    <a:pt x="32530" y="16485"/>
                    <a:pt x="32705" y="16397"/>
                  </a:cubicBezTo>
                  <a:close/>
                  <a:moveTo>
                    <a:pt x="20167" y="14819"/>
                  </a:moveTo>
                  <a:cubicBezTo>
                    <a:pt x="20693" y="14819"/>
                    <a:pt x="21394" y="14819"/>
                    <a:pt x="21920" y="14906"/>
                  </a:cubicBezTo>
                  <a:cubicBezTo>
                    <a:pt x="22622" y="15082"/>
                    <a:pt x="23236" y="15082"/>
                    <a:pt x="23762" y="15082"/>
                  </a:cubicBezTo>
                  <a:cubicBezTo>
                    <a:pt x="24200" y="15082"/>
                    <a:pt x="24814" y="15169"/>
                    <a:pt x="25340" y="15169"/>
                  </a:cubicBezTo>
                  <a:cubicBezTo>
                    <a:pt x="25515" y="15608"/>
                    <a:pt x="25866" y="16046"/>
                    <a:pt x="26129" y="16485"/>
                  </a:cubicBezTo>
                  <a:cubicBezTo>
                    <a:pt x="26743" y="17537"/>
                    <a:pt x="27444" y="18677"/>
                    <a:pt x="28146" y="19729"/>
                  </a:cubicBezTo>
                  <a:cubicBezTo>
                    <a:pt x="27970" y="20430"/>
                    <a:pt x="27620" y="21044"/>
                    <a:pt x="27269" y="21746"/>
                  </a:cubicBezTo>
                  <a:cubicBezTo>
                    <a:pt x="26743" y="22710"/>
                    <a:pt x="26304" y="23674"/>
                    <a:pt x="25866" y="24814"/>
                  </a:cubicBezTo>
                  <a:cubicBezTo>
                    <a:pt x="25691" y="25165"/>
                    <a:pt x="25515" y="25428"/>
                    <a:pt x="25340" y="25779"/>
                  </a:cubicBezTo>
                  <a:lnTo>
                    <a:pt x="21745" y="25428"/>
                  </a:lnTo>
                  <a:cubicBezTo>
                    <a:pt x="21131" y="25428"/>
                    <a:pt x="20605" y="25428"/>
                    <a:pt x="20079" y="25340"/>
                  </a:cubicBezTo>
                  <a:cubicBezTo>
                    <a:pt x="19641" y="25253"/>
                    <a:pt x="19115" y="25253"/>
                    <a:pt x="18676" y="25165"/>
                  </a:cubicBezTo>
                  <a:cubicBezTo>
                    <a:pt x="18413" y="24727"/>
                    <a:pt x="18238" y="24376"/>
                    <a:pt x="17975" y="23938"/>
                  </a:cubicBezTo>
                  <a:cubicBezTo>
                    <a:pt x="17624" y="23411"/>
                    <a:pt x="17449" y="22798"/>
                    <a:pt x="17098" y="22272"/>
                  </a:cubicBezTo>
                  <a:cubicBezTo>
                    <a:pt x="17010" y="21921"/>
                    <a:pt x="16747" y="21658"/>
                    <a:pt x="16659" y="21395"/>
                  </a:cubicBezTo>
                  <a:cubicBezTo>
                    <a:pt x="16747" y="21044"/>
                    <a:pt x="16923" y="20869"/>
                    <a:pt x="17010" y="20606"/>
                  </a:cubicBezTo>
                  <a:cubicBezTo>
                    <a:pt x="17361" y="20080"/>
                    <a:pt x="17536" y="19466"/>
                    <a:pt x="17887" y="18764"/>
                  </a:cubicBezTo>
                  <a:lnTo>
                    <a:pt x="18852" y="16835"/>
                  </a:lnTo>
                  <a:cubicBezTo>
                    <a:pt x="19290" y="16134"/>
                    <a:pt x="19641" y="15520"/>
                    <a:pt x="19991" y="14819"/>
                  </a:cubicBezTo>
                  <a:close/>
                  <a:moveTo>
                    <a:pt x="29812" y="22184"/>
                  </a:moveTo>
                  <a:cubicBezTo>
                    <a:pt x="30075" y="22535"/>
                    <a:pt x="30162" y="22798"/>
                    <a:pt x="30250" y="23148"/>
                  </a:cubicBezTo>
                  <a:cubicBezTo>
                    <a:pt x="30601" y="23938"/>
                    <a:pt x="31039" y="24814"/>
                    <a:pt x="31390" y="25603"/>
                  </a:cubicBezTo>
                  <a:cubicBezTo>
                    <a:pt x="31390" y="25691"/>
                    <a:pt x="31477" y="25691"/>
                    <a:pt x="31477" y="25779"/>
                  </a:cubicBezTo>
                  <a:cubicBezTo>
                    <a:pt x="31390" y="25779"/>
                    <a:pt x="31127" y="25779"/>
                    <a:pt x="30951" y="25691"/>
                  </a:cubicBezTo>
                  <a:lnTo>
                    <a:pt x="28146" y="25691"/>
                  </a:lnTo>
                  <a:cubicBezTo>
                    <a:pt x="28759" y="24464"/>
                    <a:pt x="29285" y="23324"/>
                    <a:pt x="29812" y="22184"/>
                  </a:cubicBezTo>
                  <a:close/>
                  <a:moveTo>
                    <a:pt x="20254" y="27795"/>
                  </a:moveTo>
                  <a:cubicBezTo>
                    <a:pt x="20605" y="27883"/>
                    <a:pt x="20780" y="27883"/>
                    <a:pt x="21131" y="27883"/>
                  </a:cubicBezTo>
                  <a:cubicBezTo>
                    <a:pt x="21745" y="27971"/>
                    <a:pt x="22359" y="28058"/>
                    <a:pt x="22885" y="28058"/>
                  </a:cubicBezTo>
                  <a:cubicBezTo>
                    <a:pt x="23236" y="28058"/>
                    <a:pt x="23586" y="28234"/>
                    <a:pt x="23937" y="28234"/>
                  </a:cubicBezTo>
                  <a:cubicBezTo>
                    <a:pt x="23499" y="28935"/>
                    <a:pt x="23060" y="29637"/>
                    <a:pt x="22622" y="30426"/>
                  </a:cubicBezTo>
                  <a:cubicBezTo>
                    <a:pt x="22446" y="30514"/>
                    <a:pt x="22359" y="30601"/>
                    <a:pt x="22359" y="30689"/>
                  </a:cubicBezTo>
                  <a:cubicBezTo>
                    <a:pt x="22183" y="30426"/>
                    <a:pt x="21833" y="30075"/>
                    <a:pt x="21570" y="29724"/>
                  </a:cubicBezTo>
                  <a:cubicBezTo>
                    <a:pt x="21219" y="29286"/>
                    <a:pt x="21044" y="28935"/>
                    <a:pt x="20693" y="28497"/>
                  </a:cubicBezTo>
                  <a:cubicBezTo>
                    <a:pt x="20605" y="28234"/>
                    <a:pt x="20342" y="27971"/>
                    <a:pt x="20254" y="27795"/>
                  </a:cubicBezTo>
                  <a:close/>
                  <a:moveTo>
                    <a:pt x="14380" y="27094"/>
                  </a:moveTo>
                  <a:cubicBezTo>
                    <a:pt x="15169" y="27182"/>
                    <a:pt x="16046" y="27357"/>
                    <a:pt x="16923" y="27445"/>
                  </a:cubicBezTo>
                  <a:cubicBezTo>
                    <a:pt x="17010" y="27620"/>
                    <a:pt x="17186" y="27971"/>
                    <a:pt x="17361" y="28234"/>
                  </a:cubicBezTo>
                  <a:cubicBezTo>
                    <a:pt x="17624" y="28760"/>
                    <a:pt x="18062" y="29286"/>
                    <a:pt x="18413" y="29812"/>
                  </a:cubicBezTo>
                  <a:cubicBezTo>
                    <a:pt x="18852" y="30426"/>
                    <a:pt x="19290" y="31040"/>
                    <a:pt x="19728" y="31566"/>
                  </a:cubicBezTo>
                  <a:cubicBezTo>
                    <a:pt x="20079" y="32179"/>
                    <a:pt x="20517" y="32618"/>
                    <a:pt x="20868" y="33056"/>
                  </a:cubicBezTo>
                  <a:lnTo>
                    <a:pt x="19202" y="34635"/>
                  </a:lnTo>
                  <a:cubicBezTo>
                    <a:pt x="18676" y="35248"/>
                    <a:pt x="17975" y="35774"/>
                    <a:pt x="17361" y="36300"/>
                  </a:cubicBezTo>
                  <a:cubicBezTo>
                    <a:pt x="17186" y="36388"/>
                    <a:pt x="17010" y="36563"/>
                    <a:pt x="16747" y="36651"/>
                  </a:cubicBezTo>
                  <a:cubicBezTo>
                    <a:pt x="16659" y="36739"/>
                    <a:pt x="16572" y="36739"/>
                    <a:pt x="16484" y="36739"/>
                  </a:cubicBezTo>
                  <a:lnTo>
                    <a:pt x="15870" y="36739"/>
                  </a:lnTo>
                  <a:cubicBezTo>
                    <a:pt x="15607" y="36739"/>
                    <a:pt x="15257" y="36651"/>
                    <a:pt x="14906" y="36563"/>
                  </a:cubicBezTo>
                  <a:lnTo>
                    <a:pt x="14818" y="36388"/>
                  </a:lnTo>
                  <a:cubicBezTo>
                    <a:pt x="14818" y="36300"/>
                    <a:pt x="14731" y="36213"/>
                    <a:pt x="14555" y="36125"/>
                  </a:cubicBezTo>
                  <a:cubicBezTo>
                    <a:pt x="14555" y="35950"/>
                    <a:pt x="14467" y="35862"/>
                    <a:pt x="14380" y="35774"/>
                  </a:cubicBezTo>
                  <a:lnTo>
                    <a:pt x="14029" y="35073"/>
                  </a:lnTo>
                  <a:cubicBezTo>
                    <a:pt x="13854" y="34547"/>
                    <a:pt x="13678" y="34021"/>
                    <a:pt x="13591" y="33495"/>
                  </a:cubicBezTo>
                  <a:cubicBezTo>
                    <a:pt x="13503" y="32267"/>
                    <a:pt x="13503" y="31040"/>
                    <a:pt x="13678" y="29987"/>
                  </a:cubicBezTo>
                  <a:cubicBezTo>
                    <a:pt x="13941" y="28935"/>
                    <a:pt x="14117" y="28058"/>
                    <a:pt x="14380" y="27094"/>
                  </a:cubicBezTo>
                  <a:close/>
                  <a:moveTo>
                    <a:pt x="32530" y="28322"/>
                  </a:moveTo>
                  <a:cubicBezTo>
                    <a:pt x="32968" y="29286"/>
                    <a:pt x="33319" y="30338"/>
                    <a:pt x="33582" y="31390"/>
                  </a:cubicBezTo>
                  <a:cubicBezTo>
                    <a:pt x="33757" y="32355"/>
                    <a:pt x="34020" y="33319"/>
                    <a:pt x="34108" y="34459"/>
                  </a:cubicBezTo>
                  <a:cubicBezTo>
                    <a:pt x="34108" y="35248"/>
                    <a:pt x="34108" y="35862"/>
                    <a:pt x="34020" y="36476"/>
                  </a:cubicBezTo>
                  <a:cubicBezTo>
                    <a:pt x="34020" y="36827"/>
                    <a:pt x="33845" y="37177"/>
                    <a:pt x="33669" y="37177"/>
                  </a:cubicBezTo>
                  <a:cubicBezTo>
                    <a:pt x="33582" y="37440"/>
                    <a:pt x="33319" y="37616"/>
                    <a:pt x="33231" y="37879"/>
                  </a:cubicBezTo>
                  <a:cubicBezTo>
                    <a:pt x="32968" y="38142"/>
                    <a:pt x="32793" y="38405"/>
                    <a:pt x="32442" y="38580"/>
                  </a:cubicBezTo>
                  <a:cubicBezTo>
                    <a:pt x="32354" y="38580"/>
                    <a:pt x="32267" y="38755"/>
                    <a:pt x="32091" y="38755"/>
                  </a:cubicBezTo>
                  <a:cubicBezTo>
                    <a:pt x="32004" y="38843"/>
                    <a:pt x="31828" y="38843"/>
                    <a:pt x="31653" y="38843"/>
                  </a:cubicBezTo>
                  <a:lnTo>
                    <a:pt x="31039" y="38843"/>
                  </a:lnTo>
                  <a:cubicBezTo>
                    <a:pt x="30601" y="38843"/>
                    <a:pt x="30162" y="38580"/>
                    <a:pt x="29812" y="38492"/>
                  </a:cubicBezTo>
                  <a:cubicBezTo>
                    <a:pt x="29198" y="38142"/>
                    <a:pt x="28496" y="37703"/>
                    <a:pt x="27970" y="37265"/>
                  </a:cubicBezTo>
                  <a:cubicBezTo>
                    <a:pt x="27620" y="37002"/>
                    <a:pt x="27269" y="36739"/>
                    <a:pt x="27006" y="36388"/>
                  </a:cubicBezTo>
                  <a:cubicBezTo>
                    <a:pt x="26655" y="35950"/>
                    <a:pt x="26304" y="35687"/>
                    <a:pt x="25954" y="35336"/>
                  </a:cubicBezTo>
                  <a:cubicBezTo>
                    <a:pt x="25691" y="34985"/>
                    <a:pt x="25340" y="34547"/>
                    <a:pt x="24989" y="34196"/>
                  </a:cubicBezTo>
                  <a:cubicBezTo>
                    <a:pt x="24814" y="33758"/>
                    <a:pt x="24463" y="33495"/>
                    <a:pt x="24200" y="33144"/>
                  </a:cubicBezTo>
                  <a:lnTo>
                    <a:pt x="23937" y="32793"/>
                  </a:lnTo>
                  <a:cubicBezTo>
                    <a:pt x="24200" y="32267"/>
                    <a:pt x="24551" y="31829"/>
                    <a:pt x="24901" y="31303"/>
                  </a:cubicBezTo>
                  <a:lnTo>
                    <a:pt x="26567" y="28585"/>
                  </a:lnTo>
                  <a:cubicBezTo>
                    <a:pt x="26655" y="28497"/>
                    <a:pt x="26655" y="28409"/>
                    <a:pt x="26743" y="28322"/>
                  </a:cubicBezTo>
                  <a:close/>
                  <a:moveTo>
                    <a:pt x="30162" y="1"/>
                  </a:moveTo>
                  <a:cubicBezTo>
                    <a:pt x="29812" y="1"/>
                    <a:pt x="29461" y="1"/>
                    <a:pt x="29198" y="88"/>
                  </a:cubicBezTo>
                  <a:cubicBezTo>
                    <a:pt x="28847" y="264"/>
                    <a:pt x="28584" y="352"/>
                    <a:pt x="28321" y="439"/>
                  </a:cubicBezTo>
                  <a:cubicBezTo>
                    <a:pt x="27970" y="527"/>
                    <a:pt x="27532" y="790"/>
                    <a:pt x="27181" y="965"/>
                  </a:cubicBezTo>
                  <a:cubicBezTo>
                    <a:pt x="26830" y="1141"/>
                    <a:pt x="26567" y="1316"/>
                    <a:pt x="26217" y="1579"/>
                  </a:cubicBezTo>
                  <a:cubicBezTo>
                    <a:pt x="25515" y="2017"/>
                    <a:pt x="24814" y="2544"/>
                    <a:pt x="24200" y="3157"/>
                  </a:cubicBezTo>
                  <a:cubicBezTo>
                    <a:pt x="23586" y="3946"/>
                    <a:pt x="22885" y="4823"/>
                    <a:pt x="22359" y="5700"/>
                  </a:cubicBezTo>
                  <a:cubicBezTo>
                    <a:pt x="22183" y="5963"/>
                    <a:pt x="22008" y="6226"/>
                    <a:pt x="21833" y="6489"/>
                  </a:cubicBezTo>
                  <a:cubicBezTo>
                    <a:pt x="21745" y="6401"/>
                    <a:pt x="21482" y="6226"/>
                    <a:pt x="21394" y="6051"/>
                  </a:cubicBezTo>
                  <a:cubicBezTo>
                    <a:pt x="20430" y="5086"/>
                    <a:pt x="19290" y="4209"/>
                    <a:pt x="18062" y="3420"/>
                  </a:cubicBezTo>
                  <a:cubicBezTo>
                    <a:pt x="17449" y="2982"/>
                    <a:pt x="16923" y="2631"/>
                    <a:pt x="16221" y="2456"/>
                  </a:cubicBezTo>
                  <a:cubicBezTo>
                    <a:pt x="15695" y="2193"/>
                    <a:pt x="14994" y="2105"/>
                    <a:pt x="14467" y="2017"/>
                  </a:cubicBezTo>
                  <a:cubicBezTo>
                    <a:pt x="14117" y="1842"/>
                    <a:pt x="13854" y="1754"/>
                    <a:pt x="13503" y="1754"/>
                  </a:cubicBezTo>
                  <a:lnTo>
                    <a:pt x="13152" y="1754"/>
                  </a:lnTo>
                  <a:cubicBezTo>
                    <a:pt x="12802" y="1754"/>
                    <a:pt x="12626" y="1842"/>
                    <a:pt x="12363" y="1842"/>
                  </a:cubicBezTo>
                  <a:cubicBezTo>
                    <a:pt x="12188" y="1842"/>
                    <a:pt x="11925" y="1842"/>
                    <a:pt x="11749" y="2017"/>
                  </a:cubicBezTo>
                  <a:cubicBezTo>
                    <a:pt x="11486" y="2017"/>
                    <a:pt x="11311" y="2105"/>
                    <a:pt x="11048" y="2193"/>
                  </a:cubicBezTo>
                  <a:cubicBezTo>
                    <a:pt x="10785" y="2281"/>
                    <a:pt x="10522" y="2544"/>
                    <a:pt x="10347" y="2631"/>
                  </a:cubicBezTo>
                  <a:cubicBezTo>
                    <a:pt x="9996" y="2894"/>
                    <a:pt x="9645" y="3333"/>
                    <a:pt x="9470" y="3596"/>
                  </a:cubicBezTo>
                  <a:cubicBezTo>
                    <a:pt x="9207" y="3946"/>
                    <a:pt x="9119" y="4297"/>
                    <a:pt x="9031" y="4648"/>
                  </a:cubicBezTo>
                  <a:cubicBezTo>
                    <a:pt x="8856" y="5174"/>
                    <a:pt x="8768" y="5788"/>
                    <a:pt x="8768" y="6401"/>
                  </a:cubicBezTo>
                  <a:cubicBezTo>
                    <a:pt x="8768" y="7015"/>
                    <a:pt x="8856" y="7541"/>
                    <a:pt x="9031" y="8243"/>
                  </a:cubicBezTo>
                  <a:cubicBezTo>
                    <a:pt x="9031" y="8769"/>
                    <a:pt x="9119" y="9207"/>
                    <a:pt x="9207" y="9733"/>
                  </a:cubicBezTo>
                  <a:lnTo>
                    <a:pt x="9557" y="11399"/>
                  </a:lnTo>
                  <a:cubicBezTo>
                    <a:pt x="9557" y="11750"/>
                    <a:pt x="9645" y="12188"/>
                    <a:pt x="9733" y="12539"/>
                  </a:cubicBezTo>
                  <a:cubicBezTo>
                    <a:pt x="9470" y="12627"/>
                    <a:pt x="9031" y="12627"/>
                    <a:pt x="8593" y="12714"/>
                  </a:cubicBezTo>
                  <a:cubicBezTo>
                    <a:pt x="7278" y="13065"/>
                    <a:pt x="5787" y="13504"/>
                    <a:pt x="4647" y="14030"/>
                  </a:cubicBezTo>
                  <a:cubicBezTo>
                    <a:pt x="4034" y="14293"/>
                    <a:pt x="3507" y="14556"/>
                    <a:pt x="2981" y="14994"/>
                  </a:cubicBezTo>
                  <a:cubicBezTo>
                    <a:pt x="2543" y="15345"/>
                    <a:pt x="2105" y="15783"/>
                    <a:pt x="1666" y="16134"/>
                  </a:cubicBezTo>
                  <a:cubicBezTo>
                    <a:pt x="965" y="16660"/>
                    <a:pt x="526" y="17449"/>
                    <a:pt x="263" y="18238"/>
                  </a:cubicBezTo>
                  <a:cubicBezTo>
                    <a:pt x="0" y="18852"/>
                    <a:pt x="0" y="19554"/>
                    <a:pt x="88" y="20167"/>
                  </a:cubicBezTo>
                  <a:cubicBezTo>
                    <a:pt x="88" y="20430"/>
                    <a:pt x="88" y="20606"/>
                    <a:pt x="263" y="20869"/>
                  </a:cubicBezTo>
                  <a:cubicBezTo>
                    <a:pt x="351" y="21132"/>
                    <a:pt x="439" y="21482"/>
                    <a:pt x="526" y="21746"/>
                  </a:cubicBezTo>
                  <a:cubicBezTo>
                    <a:pt x="789" y="22009"/>
                    <a:pt x="965" y="22359"/>
                    <a:pt x="1315" y="22710"/>
                  </a:cubicBezTo>
                  <a:cubicBezTo>
                    <a:pt x="1666" y="23061"/>
                    <a:pt x="2017" y="23236"/>
                    <a:pt x="2455" y="23499"/>
                  </a:cubicBezTo>
                  <a:cubicBezTo>
                    <a:pt x="2718" y="23674"/>
                    <a:pt x="2981" y="23762"/>
                    <a:pt x="3332" y="24025"/>
                  </a:cubicBezTo>
                  <a:cubicBezTo>
                    <a:pt x="3770" y="24201"/>
                    <a:pt x="4034" y="24376"/>
                    <a:pt x="4472" y="24551"/>
                  </a:cubicBezTo>
                  <a:cubicBezTo>
                    <a:pt x="4823" y="24814"/>
                    <a:pt x="5086" y="24902"/>
                    <a:pt x="5349" y="24990"/>
                  </a:cubicBezTo>
                  <a:cubicBezTo>
                    <a:pt x="5699" y="25253"/>
                    <a:pt x="6050" y="25340"/>
                    <a:pt x="6401" y="25428"/>
                  </a:cubicBezTo>
                  <a:cubicBezTo>
                    <a:pt x="6927" y="25516"/>
                    <a:pt x="7453" y="25779"/>
                    <a:pt x="7979" y="26042"/>
                  </a:cubicBezTo>
                  <a:cubicBezTo>
                    <a:pt x="9207" y="26393"/>
                    <a:pt x="10434" y="26656"/>
                    <a:pt x="11749" y="26919"/>
                  </a:cubicBezTo>
                  <a:cubicBezTo>
                    <a:pt x="11749" y="27182"/>
                    <a:pt x="11662" y="27532"/>
                    <a:pt x="11486" y="27883"/>
                  </a:cubicBezTo>
                  <a:cubicBezTo>
                    <a:pt x="11311" y="28497"/>
                    <a:pt x="11223" y="29286"/>
                    <a:pt x="11048" y="30075"/>
                  </a:cubicBezTo>
                  <a:cubicBezTo>
                    <a:pt x="11048" y="30689"/>
                    <a:pt x="10960" y="31390"/>
                    <a:pt x="10960" y="32004"/>
                  </a:cubicBezTo>
                  <a:cubicBezTo>
                    <a:pt x="10960" y="32706"/>
                    <a:pt x="10960" y="33495"/>
                    <a:pt x="11048" y="34108"/>
                  </a:cubicBezTo>
                  <a:cubicBezTo>
                    <a:pt x="11048" y="34810"/>
                    <a:pt x="11311" y="35336"/>
                    <a:pt x="11486" y="35862"/>
                  </a:cubicBezTo>
                  <a:cubicBezTo>
                    <a:pt x="11749" y="36300"/>
                    <a:pt x="11837" y="36739"/>
                    <a:pt x="12100" y="37090"/>
                  </a:cubicBezTo>
                  <a:cubicBezTo>
                    <a:pt x="12275" y="37440"/>
                    <a:pt x="12626" y="37703"/>
                    <a:pt x="12802" y="38054"/>
                  </a:cubicBezTo>
                  <a:cubicBezTo>
                    <a:pt x="13591" y="38931"/>
                    <a:pt x="14818" y="39282"/>
                    <a:pt x="15870" y="39369"/>
                  </a:cubicBezTo>
                  <a:cubicBezTo>
                    <a:pt x="16017" y="39384"/>
                    <a:pt x="16163" y="39391"/>
                    <a:pt x="16308" y="39391"/>
                  </a:cubicBezTo>
                  <a:cubicBezTo>
                    <a:pt x="17037" y="39391"/>
                    <a:pt x="17755" y="39209"/>
                    <a:pt x="18413" y="38843"/>
                  </a:cubicBezTo>
                  <a:cubicBezTo>
                    <a:pt x="18939" y="38492"/>
                    <a:pt x="19553" y="37966"/>
                    <a:pt x="20079" y="37528"/>
                  </a:cubicBezTo>
                  <a:cubicBezTo>
                    <a:pt x="20956" y="36739"/>
                    <a:pt x="21745" y="35950"/>
                    <a:pt x="22446" y="35073"/>
                  </a:cubicBezTo>
                  <a:cubicBezTo>
                    <a:pt x="22709" y="35336"/>
                    <a:pt x="22885" y="35687"/>
                    <a:pt x="23148" y="35862"/>
                  </a:cubicBezTo>
                  <a:cubicBezTo>
                    <a:pt x="23499" y="36300"/>
                    <a:pt x="23937" y="36739"/>
                    <a:pt x="24375" y="37177"/>
                  </a:cubicBezTo>
                  <a:lnTo>
                    <a:pt x="25691" y="38492"/>
                  </a:lnTo>
                  <a:cubicBezTo>
                    <a:pt x="26217" y="39019"/>
                    <a:pt x="26743" y="39457"/>
                    <a:pt x="27269" y="39895"/>
                  </a:cubicBezTo>
                  <a:cubicBezTo>
                    <a:pt x="27707" y="40334"/>
                    <a:pt x="28321" y="40684"/>
                    <a:pt x="28847" y="40860"/>
                  </a:cubicBezTo>
                  <a:cubicBezTo>
                    <a:pt x="29461" y="41211"/>
                    <a:pt x="30250" y="41474"/>
                    <a:pt x="31039" y="41561"/>
                  </a:cubicBezTo>
                  <a:lnTo>
                    <a:pt x="31828" y="41561"/>
                  </a:lnTo>
                  <a:cubicBezTo>
                    <a:pt x="32091" y="41561"/>
                    <a:pt x="32442" y="41561"/>
                    <a:pt x="32793" y="41474"/>
                  </a:cubicBezTo>
                  <a:cubicBezTo>
                    <a:pt x="33231" y="41386"/>
                    <a:pt x="33669" y="41211"/>
                    <a:pt x="34020" y="41035"/>
                  </a:cubicBezTo>
                  <a:cubicBezTo>
                    <a:pt x="34283" y="40772"/>
                    <a:pt x="34634" y="40597"/>
                    <a:pt x="34985" y="40246"/>
                  </a:cubicBezTo>
                  <a:cubicBezTo>
                    <a:pt x="35423" y="39808"/>
                    <a:pt x="35774" y="39282"/>
                    <a:pt x="36037" y="38668"/>
                  </a:cubicBezTo>
                  <a:cubicBezTo>
                    <a:pt x="36300" y="38405"/>
                    <a:pt x="36388" y="37966"/>
                    <a:pt x="36475" y="37616"/>
                  </a:cubicBezTo>
                  <a:cubicBezTo>
                    <a:pt x="36651" y="37177"/>
                    <a:pt x="36738" y="36827"/>
                    <a:pt x="36738" y="36388"/>
                  </a:cubicBezTo>
                  <a:cubicBezTo>
                    <a:pt x="36826" y="35862"/>
                    <a:pt x="36826" y="35248"/>
                    <a:pt x="36826" y="34635"/>
                  </a:cubicBezTo>
                  <a:cubicBezTo>
                    <a:pt x="36826" y="33319"/>
                    <a:pt x="36475" y="32092"/>
                    <a:pt x="36300" y="30952"/>
                  </a:cubicBezTo>
                  <a:cubicBezTo>
                    <a:pt x="36037" y="29900"/>
                    <a:pt x="35774" y="28935"/>
                    <a:pt x="35423" y="27971"/>
                  </a:cubicBezTo>
                  <a:cubicBezTo>
                    <a:pt x="35774" y="27883"/>
                    <a:pt x="35949" y="27883"/>
                    <a:pt x="36212" y="27883"/>
                  </a:cubicBezTo>
                  <a:cubicBezTo>
                    <a:pt x="36738" y="27883"/>
                    <a:pt x="37352" y="27708"/>
                    <a:pt x="37966" y="27620"/>
                  </a:cubicBezTo>
                  <a:cubicBezTo>
                    <a:pt x="38492" y="27532"/>
                    <a:pt x="39106" y="27445"/>
                    <a:pt x="39719" y="27182"/>
                  </a:cubicBezTo>
                  <a:cubicBezTo>
                    <a:pt x="40333" y="27094"/>
                    <a:pt x="41035" y="26919"/>
                    <a:pt x="41561" y="26568"/>
                  </a:cubicBezTo>
                  <a:cubicBezTo>
                    <a:pt x="41999" y="26305"/>
                    <a:pt x="42437" y="26130"/>
                    <a:pt x="42788" y="25779"/>
                  </a:cubicBezTo>
                  <a:lnTo>
                    <a:pt x="43051" y="25428"/>
                  </a:lnTo>
                  <a:cubicBezTo>
                    <a:pt x="43314" y="25253"/>
                    <a:pt x="43402" y="24990"/>
                    <a:pt x="43665" y="24814"/>
                  </a:cubicBezTo>
                  <a:cubicBezTo>
                    <a:pt x="43928" y="24376"/>
                    <a:pt x="44191" y="23938"/>
                    <a:pt x="44279" y="23499"/>
                  </a:cubicBezTo>
                  <a:cubicBezTo>
                    <a:pt x="44366" y="23148"/>
                    <a:pt x="44542" y="22798"/>
                    <a:pt x="44542" y="22535"/>
                  </a:cubicBezTo>
                  <a:lnTo>
                    <a:pt x="44542" y="21307"/>
                  </a:lnTo>
                  <a:cubicBezTo>
                    <a:pt x="44542" y="20956"/>
                    <a:pt x="44366" y="20518"/>
                    <a:pt x="44279" y="19817"/>
                  </a:cubicBezTo>
                  <a:cubicBezTo>
                    <a:pt x="44191" y="19378"/>
                    <a:pt x="43928" y="18852"/>
                    <a:pt x="43753" y="18414"/>
                  </a:cubicBezTo>
                  <a:cubicBezTo>
                    <a:pt x="43490" y="17975"/>
                    <a:pt x="43314" y="17625"/>
                    <a:pt x="42964" y="17186"/>
                  </a:cubicBezTo>
                  <a:lnTo>
                    <a:pt x="42350" y="16572"/>
                  </a:lnTo>
                  <a:cubicBezTo>
                    <a:pt x="41561" y="16046"/>
                    <a:pt x="40772" y="15433"/>
                    <a:pt x="39895" y="15169"/>
                  </a:cubicBezTo>
                  <a:cubicBezTo>
                    <a:pt x="39544" y="15082"/>
                    <a:pt x="39369" y="14906"/>
                    <a:pt x="39018" y="14819"/>
                  </a:cubicBezTo>
                  <a:cubicBezTo>
                    <a:pt x="38843" y="14731"/>
                    <a:pt x="38492" y="14731"/>
                    <a:pt x="38141" y="14556"/>
                  </a:cubicBezTo>
                  <a:cubicBezTo>
                    <a:pt x="37966" y="14556"/>
                    <a:pt x="37790" y="14468"/>
                    <a:pt x="37615" y="14468"/>
                  </a:cubicBezTo>
                  <a:cubicBezTo>
                    <a:pt x="36826" y="14380"/>
                    <a:pt x="36037" y="14117"/>
                    <a:pt x="35160" y="14030"/>
                  </a:cubicBezTo>
                  <a:cubicBezTo>
                    <a:pt x="34722" y="14030"/>
                    <a:pt x="34459" y="13942"/>
                    <a:pt x="34020" y="13942"/>
                  </a:cubicBezTo>
                  <a:lnTo>
                    <a:pt x="33669" y="13942"/>
                  </a:lnTo>
                  <a:cubicBezTo>
                    <a:pt x="34283" y="12188"/>
                    <a:pt x="34897" y="10347"/>
                    <a:pt x="35160" y="8506"/>
                  </a:cubicBezTo>
                  <a:cubicBezTo>
                    <a:pt x="35423" y="7278"/>
                    <a:pt x="35774" y="5963"/>
                    <a:pt x="35598" y="4648"/>
                  </a:cubicBezTo>
                  <a:cubicBezTo>
                    <a:pt x="35598" y="3946"/>
                    <a:pt x="35511" y="3333"/>
                    <a:pt x="35160" y="2631"/>
                  </a:cubicBezTo>
                  <a:cubicBezTo>
                    <a:pt x="34985" y="2193"/>
                    <a:pt x="34634" y="1667"/>
                    <a:pt x="34196" y="1316"/>
                  </a:cubicBezTo>
                  <a:cubicBezTo>
                    <a:pt x="34020" y="1141"/>
                    <a:pt x="33669" y="1053"/>
                    <a:pt x="33406" y="790"/>
                  </a:cubicBezTo>
                  <a:cubicBezTo>
                    <a:pt x="33319" y="702"/>
                    <a:pt x="33231" y="615"/>
                    <a:pt x="33143" y="615"/>
                  </a:cubicBezTo>
                  <a:cubicBezTo>
                    <a:pt x="32793" y="439"/>
                    <a:pt x="32530" y="352"/>
                    <a:pt x="32267" y="264"/>
                  </a:cubicBezTo>
                  <a:cubicBezTo>
                    <a:pt x="31828" y="88"/>
                    <a:pt x="31127" y="1"/>
                    <a:pt x="30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98" name="Google Shape;698;p39"/>
            <p:cNvSpPr/>
            <p:nvPr/>
          </p:nvSpPr>
          <p:spPr>
            <a:xfrm>
              <a:off x="4291125" y="3868000"/>
              <a:ext cx="70175" cy="65775"/>
            </a:xfrm>
            <a:custGeom>
              <a:avLst/>
              <a:gdLst/>
              <a:ahLst/>
              <a:cxnLst/>
              <a:rect l="l" t="t" r="r" b="b"/>
              <a:pathLst>
                <a:path w="2807" h="2631" extrusionOk="0">
                  <a:moveTo>
                    <a:pt x="1491" y="0"/>
                  </a:moveTo>
                  <a:cubicBezTo>
                    <a:pt x="790" y="0"/>
                    <a:pt x="176" y="439"/>
                    <a:pt x="89" y="1315"/>
                  </a:cubicBezTo>
                  <a:cubicBezTo>
                    <a:pt x="1" y="1929"/>
                    <a:pt x="527" y="2631"/>
                    <a:pt x="1316" y="2631"/>
                  </a:cubicBezTo>
                  <a:cubicBezTo>
                    <a:pt x="2105" y="2631"/>
                    <a:pt x="2719" y="2192"/>
                    <a:pt x="2719" y="1403"/>
                  </a:cubicBezTo>
                  <a:cubicBezTo>
                    <a:pt x="2807" y="614"/>
                    <a:pt x="2281" y="0"/>
                    <a:pt x="1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pic>
        <p:nvPicPr>
          <p:cNvPr id="3" name="Picture 2" descr="Diagram&#10;&#10;Description automatically generated">
            <a:extLst>
              <a:ext uri="{FF2B5EF4-FFF2-40B4-BE49-F238E27FC236}">
                <a16:creationId xmlns:a16="http://schemas.microsoft.com/office/drawing/2014/main" id="{8F274188-B90A-49A0-A866-697C7A71B4C8}"/>
              </a:ext>
            </a:extLst>
          </p:cNvPr>
          <p:cNvPicPr>
            <a:picLocks noChangeAspect="1"/>
          </p:cNvPicPr>
          <p:nvPr/>
        </p:nvPicPr>
        <p:blipFill>
          <a:blip r:embed="rId3"/>
          <a:stretch>
            <a:fillRect/>
          </a:stretch>
        </p:blipFill>
        <p:spPr>
          <a:xfrm>
            <a:off x="2101841" y="1316782"/>
            <a:ext cx="2975145" cy="2909903"/>
          </a:xfrm>
          <a:prstGeom prst="rect">
            <a:avLst/>
          </a:prstGeom>
        </p:spPr>
      </p:pic>
      <p:pic>
        <p:nvPicPr>
          <p:cNvPr id="11" name="Picture 10" descr="Diagram&#10;&#10;Description automatically generated">
            <a:extLst>
              <a:ext uri="{FF2B5EF4-FFF2-40B4-BE49-F238E27FC236}">
                <a16:creationId xmlns:a16="http://schemas.microsoft.com/office/drawing/2014/main" id="{29DF3F1B-A4AD-4FEB-9A3C-C69E9CAEBD95}"/>
              </a:ext>
            </a:extLst>
          </p:cNvPr>
          <p:cNvPicPr>
            <a:picLocks noChangeAspect="1"/>
          </p:cNvPicPr>
          <p:nvPr/>
        </p:nvPicPr>
        <p:blipFill>
          <a:blip r:embed="rId4"/>
          <a:stretch>
            <a:fillRect/>
          </a:stretch>
        </p:blipFill>
        <p:spPr>
          <a:xfrm>
            <a:off x="1563548" y="1182179"/>
            <a:ext cx="3979501" cy="3621042"/>
          </a:xfrm>
          <a:prstGeom prst="rect">
            <a:avLst/>
          </a:prstGeom>
        </p:spPr>
      </p:pic>
      <p:pic>
        <p:nvPicPr>
          <p:cNvPr id="9" name="Picture 8" descr="Diagram&#10;&#10;Description automatically generated">
            <a:extLst>
              <a:ext uri="{FF2B5EF4-FFF2-40B4-BE49-F238E27FC236}">
                <a16:creationId xmlns:a16="http://schemas.microsoft.com/office/drawing/2014/main" id="{1FB4A0D2-3ACD-4F81-AB41-366A104119C3}"/>
              </a:ext>
            </a:extLst>
          </p:cNvPr>
          <p:cNvPicPr>
            <a:picLocks noChangeAspect="1"/>
          </p:cNvPicPr>
          <p:nvPr/>
        </p:nvPicPr>
        <p:blipFill>
          <a:blip r:embed="rId5"/>
          <a:stretch>
            <a:fillRect/>
          </a:stretch>
        </p:blipFill>
        <p:spPr>
          <a:xfrm>
            <a:off x="1542493" y="1182179"/>
            <a:ext cx="4200322" cy="362104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9" name="Google Shape;909;p44"/>
          <p:cNvSpPr txBox="1">
            <a:spLocks noGrp="1"/>
          </p:cNvSpPr>
          <p:nvPr>
            <p:ph type="title"/>
          </p:nvPr>
        </p:nvSpPr>
        <p:spPr>
          <a:xfrm>
            <a:off x="1693237" y="-176151"/>
            <a:ext cx="4045200" cy="89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t>Class diagram</a:t>
            </a:r>
            <a:endParaRPr sz="4000" dirty="0"/>
          </a:p>
        </p:txBody>
      </p:sp>
      <p:sp>
        <p:nvSpPr>
          <p:cNvPr id="910" name="Google Shape;910;p44"/>
          <p:cNvSpPr txBox="1">
            <a:spLocks noGrp="1"/>
          </p:cNvSpPr>
          <p:nvPr>
            <p:ph type="subTitle" idx="1"/>
          </p:nvPr>
        </p:nvSpPr>
        <p:spPr>
          <a:xfrm>
            <a:off x="1195650" y="3107875"/>
            <a:ext cx="27945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You can insert here a subtitle if you need it</a:t>
            </a:r>
            <a:endParaRPr/>
          </a:p>
        </p:txBody>
      </p:sp>
      <p:sp>
        <p:nvSpPr>
          <p:cNvPr id="911" name="Google Shape;911;p44"/>
          <p:cNvSpPr txBox="1">
            <a:spLocks noGrp="1"/>
          </p:cNvSpPr>
          <p:nvPr>
            <p:ph type="title" idx="2"/>
          </p:nvPr>
        </p:nvSpPr>
        <p:spPr>
          <a:xfrm>
            <a:off x="570302" y="1832550"/>
            <a:ext cx="40452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02</a:t>
            </a:r>
            <a:endParaRPr dirty="0"/>
          </a:p>
        </p:txBody>
      </p:sp>
      <p:grpSp>
        <p:nvGrpSpPr>
          <p:cNvPr id="912" name="Google Shape;912;p44"/>
          <p:cNvGrpSpPr/>
          <p:nvPr/>
        </p:nvGrpSpPr>
        <p:grpSpPr>
          <a:xfrm>
            <a:off x="1195650" y="643529"/>
            <a:ext cx="5890950" cy="4359545"/>
            <a:chOff x="4562925" y="707475"/>
            <a:chExt cx="3611050" cy="3714100"/>
          </a:xfrm>
        </p:grpSpPr>
        <p:sp>
          <p:nvSpPr>
            <p:cNvPr id="913" name="Google Shape;913;p44"/>
            <p:cNvSpPr/>
            <p:nvPr/>
          </p:nvSpPr>
          <p:spPr>
            <a:xfrm rot="5400000">
              <a:off x="6248171" y="2442428"/>
              <a:ext cx="3660757" cy="190851"/>
            </a:xfrm>
            <a:custGeom>
              <a:avLst/>
              <a:gdLst/>
              <a:ahLst/>
              <a:cxnLst/>
              <a:rect l="l" t="t" r="r" b="b"/>
              <a:pathLst>
                <a:path w="142262" h="8883" extrusionOk="0">
                  <a:moveTo>
                    <a:pt x="30662" y="0"/>
                  </a:moveTo>
                  <a:cubicBezTo>
                    <a:pt x="30394" y="0"/>
                    <a:pt x="29837" y="294"/>
                    <a:pt x="29536" y="294"/>
                  </a:cubicBezTo>
                  <a:cubicBezTo>
                    <a:pt x="29490" y="294"/>
                    <a:pt x="29449" y="287"/>
                    <a:pt x="29417" y="271"/>
                  </a:cubicBezTo>
                  <a:cubicBezTo>
                    <a:pt x="24081" y="614"/>
                    <a:pt x="14295" y="671"/>
                    <a:pt x="9644" y="984"/>
                  </a:cubicBezTo>
                  <a:cubicBezTo>
                    <a:pt x="8035" y="1081"/>
                    <a:pt x="6795" y="1139"/>
                    <a:pt x="6040" y="1139"/>
                  </a:cubicBezTo>
                  <a:cubicBezTo>
                    <a:pt x="5684" y="1139"/>
                    <a:pt x="5435" y="1126"/>
                    <a:pt x="5307" y="1099"/>
                  </a:cubicBezTo>
                  <a:cubicBezTo>
                    <a:pt x="4822" y="1070"/>
                    <a:pt x="4508" y="1042"/>
                    <a:pt x="4223" y="1042"/>
                  </a:cubicBezTo>
                  <a:cubicBezTo>
                    <a:pt x="3966" y="1042"/>
                    <a:pt x="3738" y="1099"/>
                    <a:pt x="3567" y="1213"/>
                  </a:cubicBezTo>
                  <a:cubicBezTo>
                    <a:pt x="3082" y="1527"/>
                    <a:pt x="2169" y="2839"/>
                    <a:pt x="1398" y="4094"/>
                  </a:cubicBezTo>
                  <a:cubicBezTo>
                    <a:pt x="599" y="5350"/>
                    <a:pt x="0" y="6605"/>
                    <a:pt x="742" y="6891"/>
                  </a:cubicBezTo>
                  <a:cubicBezTo>
                    <a:pt x="1190" y="7049"/>
                    <a:pt x="2883" y="7353"/>
                    <a:pt x="5120" y="7353"/>
                  </a:cubicBezTo>
                  <a:cubicBezTo>
                    <a:pt x="5302" y="7353"/>
                    <a:pt x="5489" y="7351"/>
                    <a:pt x="5678" y="7347"/>
                  </a:cubicBezTo>
                  <a:cubicBezTo>
                    <a:pt x="6934" y="7319"/>
                    <a:pt x="8275" y="7204"/>
                    <a:pt x="9673" y="7090"/>
                  </a:cubicBezTo>
                  <a:cubicBezTo>
                    <a:pt x="11965" y="6905"/>
                    <a:pt x="17814" y="6697"/>
                    <a:pt x="22207" y="6697"/>
                  </a:cubicBezTo>
                  <a:cubicBezTo>
                    <a:pt x="24595" y="6697"/>
                    <a:pt x="26554" y="6758"/>
                    <a:pt x="27277" y="6919"/>
                  </a:cubicBezTo>
                  <a:cubicBezTo>
                    <a:pt x="29693" y="6817"/>
                    <a:pt x="32191" y="6482"/>
                    <a:pt x="34540" y="6482"/>
                  </a:cubicBezTo>
                  <a:cubicBezTo>
                    <a:pt x="36129" y="6482"/>
                    <a:pt x="37650" y="6635"/>
                    <a:pt x="39032" y="7119"/>
                  </a:cubicBezTo>
                  <a:cubicBezTo>
                    <a:pt x="43198" y="8564"/>
                    <a:pt x="45781" y="8882"/>
                    <a:pt x="47952" y="8882"/>
                  </a:cubicBezTo>
                  <a:cubicBezTo>
                    <a:pt x="49667" y="8882"/>
                    <a:pt x="51124" y="8684"/>
                    <a:pt x="52899" y="8684"/>
                  </a:cubicBezTo>
                  <a:cubicBezTo>
                    <a:pt x="53048" y="8684"/>
                    <a:pt x="53201" y="8685"/>
                    <a:pt x="53355" y="8688"/>
                  </a:cubicBezTo>
                  <a:cubicBezTo>
                    <a:pt x="55239" y="7975"/>
                    <a:pt x="65082" y="7376"/>
                    <a:pt x="67336" y="7262"/>
                  </a:cubicBezTo>
                  <a:cubicBezTo>
                    <a:pt x="73699" y="6976"/>
                    <a:pt x="79862" y="6948"/>
                    <a:pt x="80290" y="6834"/>
                  </a:cubicBezTo>
                  <a:cubicBezTo>
                    <a:pt x="80833" y="6709"/>
                    <a:pt x="82463" y="6636"/>
                    <a:pt x="83939" y="6636"/>
                  </a:cubicBezTo>
                  <a:cubicBezTo>
                    <a:pt x="85178" y="6636"/>
                    <a:pt x="86309" y="6688"/>
                    <a:pt x="86595" y="6805"/>
                  </a:cubicBezTo>
                  <a:cubicBezTo>
                    <a:pt x="87022" y="6960"/>
                    <a:pt x="87523" y="7012"/>
                    <a:pt x="88040" y="7012"/>
                  </a:cubicBezTo>
                  <a:cubicBezTo>
                    <a:pt x="89075" y="7012"/>
                    <a:pt x="90173" y="6804"/>
                    <a:pt x="90869" y="6804"/>
                  </a:cubicBezTo>
                  <a:cubicBezTo>
                    <a:pt x="91103" y="6804"/>
                    <a:pt x="91292" y="6828"/>
                    <a:pt x="91417" y="6891"/>
                  </a:cubicBezTo>
                  <a:cubicBezTo>
                    <a:pt x="95783" y="6604"/>
                    <a:pt x="96086" y="6517"/>
                    <a:pt x="98992" y="6517"/>
                  </a:cubicBezTo>
                  <a:cubicBezTo>
                    <a:pt x="101004" y="6517"/>
                    <a:pt x="104265" y="6559"/>
                    <a:pt x="110990" y="6605"/>
                  </a:cubicBezTo>
                  <a:cubicBezTo>
                    <a:pt x="116297" y="6634"/>
                    <a:pt x="124657" y="6776"/>
                    <a:pt x="124657" y="6776"/>
                  </a:cubicBezTo>
                  <a:cubicBezTo>
                    <a:pt x="125447" y="6719"/>
                    <a:pt x="126261" y="6696"/>
                    <a:pt x="127083" y="6696"/>
                  </a:cubicBezTo>
                  <a:cubicBezTo>
                    <a:pt x="130791" y="6696"/>
                    <a:pt x="134653" y="7174"/>
                    <a:pt x="137053" y="7174"/>
                  </a:cubicBezTo>
                  <a:cubicBezTo>
                    <a:pt x="138084" y="7174"/>
                    <a:pt x="138845" y="7086"/>
                    <a:pt x="139209" y="6834"/>
                  </a:cubicBezTo>
                  <a:cubicBezTo>
                    <a:pt x="140550" y="5921"/>
                    <a:pt x="142262" y="2069"/>
                    <a:pt x="141777" y="1099"/>
                  </a:cubicBezTo>
                  <a:cubicBezTo>
                    <a:pt x="141653" y="873"/>
                    <a:pt x="135793" y="765"/>
                    <a:pt x="132307" y="765"/>
                  </a:cubicBezTo>
                  <a:cubicBezTo>
                    <a:pt x="130950" y="765"/>
                    <a:pt x="129953" y="781"/>
                    <a:pt x="129793" y="813"/>
                  </a:cubicBezTo>
                  <a:cubicBezTo>
                    <a:pt x="129704" y="838"/>
                    <a:pt x="129613" y="848"/>
                    <a:pt x="129527" y="848"/>
                  </a:cubicBezTo>
                  <a:cubicBezTo>
                    <a:pt x="129308" y="848"/>
                    <a:pt x="129121" y="781"/>
                    <a:pt x="129080" y="699"/>
                  </a:cubicBezTo>
                  <a:cubicBezTo>
                    <a:pt x="128994" y="614"/>
                    <a:pt x="118552" y="243"/>
                    <a:pt x="118409" y="243"/>
                  </a:cubicBezTo>
                  <a:cubicBezTo>
                    <a:pt x="118409" y="174"/>
                    <a:pt x="118294" y="136"/>
                    <a:pt x="118108" y="136"/>
                  </a:cubicBezTo>
                  <a:cubicBezTo>
                    <a:pt x="117987" y="136"/>
                    <a:pt x="117836" y="152"/>
                    <a:pt x="117667" y="186"/>
                  </a:cubicBezTo>
                  <a:cubicBezTo>
                    <a:pt x="116487" y="418"/>
                    <a:pt x="110199" y="527"/>
                    <a:pt x="104993" y="527"/>
                  </a:cubicBezTo>
                  <a:cubicBezTo>
                    <a:pt x="101891" y="527"/>
                    <a:pt x="99174" y="488"/>
                    <a:pt x="98151" y="414"/>
                  </a:cubicBezTo>
                  <a:cubicBezTo>
                    <a:pt x="96867" y="334"/>
                    <a:pt x="96043" y="292"/>
                    <a:pt x="95241" y="292"/>
                  </a:cubicBezTo>
                  <a:cubicBezTo>
                    <a:pt x="94315" y="292"/>
                    <a:pt x="93418" y="349"/>
                    <a:pt x="91874" y="471"/>
                  </a:cubicBezTo>
                  <a:cubicBezTo>
                    <a:pt x="88564" y="699"/>
                    <a:pt x="78778" y="499"/>
                    <a:pt x="73157" y="984"/>
                  </a:cubicBezTo>
                  <a:cubicBezTo>
                    <a:pt x="72662" y="1028"/>
                    <a:pt x="72348" y="1045"/>
                    <a:pt x="72141" y="1045"/>
                  </a:cubicBezTo>
                  <a:cubicBezTo>
                    <a:pt x="71533" y="1045"/>
                    <a:pt x="71826" y="905"/>
                    <a:pt x="71120" y="905"/>
                  </a:cubicBezTo>
                  <a:cubicBezTo>
                    <a:pt x="70967" y="905"/>
                    <a:pt x="70768" y="912"/>
                    <a:pt x="70503" y="927"/>
                  </a:cubicBezTo>
                  <a:cubicBezTo>
                    <a:pt x="57221" y="1551"/>
                    <a:pt x="51445" y="2791"/>
                    <a:pt x="47481" y="2791"/>
                  </a:cubicBezTo>
                  <a:cubicBezTo>
                    <a:pt x="47093" y="2791"/>
                    <a:pt x="46723" y="2779"/>
                    <a:pt x="46365" y="2753"/>
                  </a:cubicBezTo>
                  <a:cubicBezTo>
                    <a:pt x="41286" y="2354"/>
                    <a:pt x="41885" y="186"/>
                    <a:pt x="32613" y="100"/>
                  </a:cubicBezTo>
                  <a:cubicBezTo>
                    <a:pt x="31500" y="100"/>
                    <a:pt x="30844" y="100"/>
                    <a:pt x="30786" y="43"/>
                  </a:cubicBezTo>
                  <a:cubicBezTo>
                    <a:pt x="30760" y="13"/>
                    <a:pt x="30717" y="0"/>
                    <a:pt x="30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a:off x="4574500" y="781319"/>
              <a:ext cx="3566922" cy="135781"/>
            </a:xfrm>
            <a:custGeom>
              <a:avLst/>
              <a:gdLst/>
              <a:ahLst/>
              <a:cxnLst/>
              <a:rect l="l" t="t" r="r" b="b"/>
              <a:pathLst>
                <a:path w="125114" h="8661" extrusionOk="0">
                  <a:moveTo>
                    <a:pt x="124978" y="3901"/>
                  </a:moveTo>
                  <a:cubicBezTo>
                    <a:pt x="124974" y="3940"/>
                    <a:pt x="124971" y="3977"/>
                    <a:pt x="124971" y="4005"/>
                  </a:cubicBezTo>
                  <a:cubicBezTo>
                    <a:pt x="124971" y="4005"/>
                    <a:pt x="124994" y="3936"/>
                    <a:pt x="124978" y="3901"/>
                  </a:cubicBezTo>
                  <a:close/>
                  <a:moveTo>
                    <a:pt x="85810" y="1"/>
                  </a:moveTo>
                  <a:cubicBezTo>
                    <a:pt x="80961" y="1"/>
                    <a:pt x="74941" y="1342"/>
                    <a:pt x="68221" y="1723"/>
                  </a:cubicBezTo>
                  <a:cubicBezTo>
                    <a:pt x="65897" y="1828"/>
                    <a:pt x="64656" y="1866"/>
                    <a:pt x="63982" y="1866"/>
                  </a:cubicBezTo>
                  <a:cubicBezTo>
                    <a:pt x="62470" y="1866"/>
                    <a:pt x="63801" y="1676"/>
                    <a:pt x="62143" y="1637"/>
                  </a:cubicBezTo>
                  <a:cubicBezTo>
                    <a:pt x="61487" y="1637"/>
                    <a:pt x="51786" y="1266"/>
                    <a:pt x="49646" y="1209"/>
                  </a:cubicBezTo>
                  <a:cubicBezTo>
                    <a:pt x="44621" y="1172"/>
                    <a:pt x="40533" y="1124"/>
                    <a:pt x="36976" y="1124"/>
                  </a:cubicBezTo>
                  <a:cubicBezTo>
                    <a:pt x="34978" y="1124"/>
                    <a:pt x="33148" y="1139"/>
                    <a:pt x="31414" y="1180"/>
                  </a:cubicBezTo>
                  <a:cubicBezTo>
                    <a:pt x="29114" y="1241"/>
                    <a:pt x="27356" y="1301"/>
                    <a:pt x="26473" y="1301"/>
                  </a:cubicBezTo>
                  <a:cubicBezTo>
                    <a:pt x="26108" y="1301"/>
                    <a:pt x="25892" y="1291"/>
                    <a:pt x="25850" y="1266"/>
                  </a:cubicBezTo>
                  <a:cubicBezTo>
                    <a:pt x="25824" y="1236"/>
                    <a:pt x="25784" y="1223"/>
                    <a:pt x="25733" y="1223"/>
                  </a:cubicBezTo>
                  <a:cubicBezTo>
                    <a:pt x="25488" y="1223"/>
                    <a:pt x="25005" y="1517"/>
                    <a:pt x="24770" y="1517"/>
                  </a:cubicBezTo>
                  <a:cubicBezTo>
                    <a:pt x="24733" y="1517"/>
                    <a:pt x="24703" y="1510"/>
                    <a:pt x="24681" y="1494"/>
                  </a:cubicBezTo>
                  <a:cubicBezTo>
                    <a:pt x="23863" y="1578"/>
                    <a:pt x="22928" y="1608"/>
                    <a:pt x="21924" y="1608"/>
                  </a:cubicBezTo>
                  <a:cubicBezTo>
                    <a:pt x="19394" y="1608"/>
                    <a:pt x="16430" y="1418"/>
                    <a:pt x="13840" y="1418"/>
                  </a:cubicBezTo>
                  <a:cubicBezTo>
                    <a:pt x="12542" y="1418"/>
                    <a:pt x="11338" y="1465"/>
                    <a:pt x="10329" y="1608"/>
                  </a:cubicBezTo>
                  <a:cubicBezTo>
                    <a:pt x="8758" y="1829"/>
                    <a:pt x="5352" y="2493"/>
                    <a:pt x="3866" y="2493"/>
                  </a:cubicBezTo>
                  <a:cubicBezTo>
                    <a:pt x="3624" y="2493"/>
                    <a:pt x="3434" y="2476"/>
                    <a:pt x="3310" y="2436"/>
                  </a:cubicBezTo>
                  <a:cubicBezTo>
                    <a:pt x="3139" y="2407"/>
                    <a:pt x="2996" y="2350"/>
                    <a:pt x="2882" y="2322"/>
                  </a:cubicBezTo>
                  <a:cubicBezTo>
                    <a:pt x="2796" y="2322"/>
                    <a:pt x="2768" y="2322"/>
                    <a:pt x="2711" y="2293"/>
                  </a:cubicBezTo>
                  <a:lnTo>
                    <a:pt x="2597" y="2293"/>
                  </a:lnTo>
                  <a:cubicBezTo>
                    <a:pt x="2511" y="2293"/>
                    <a:pt x="2454" y="2293"/>
                    <a:pt x="2368" y="2322"/>
                  </a:cubicBezTo>
                  <a:lnTo>
                    <a:pt x="2340" y="2322"/>
                  </a:lnTo>
                  <a:cubicBezTo>
                    <a:pt x="2235" y="2139"/>
                    <a:pt x="2036" y="2004"/>
                    <a:pt x="1741" y="2004"/>
                  </a:cubicBezTo>
                  <a:cubicBezTo>
                    <a:pt x="1713" y="2004"/>
                    <a:pt x="1684" y="2005"/>
                    <a:pt x="1655" y="2008"/>
                  </a:cubicBezTo>
                  <a:cubicBezTo>
                    <a:pt x="1598" y="2008"/>
                    <a:pt x="1484" y="2036"/>
                    <a:pt x="1370" y="2065"/>
                  </a:cubicBezTo>
                  <a:cubicBezTo>
                    <a:pt x="1284" y="2122"/>
                    <a:pt x="1170" y="2151"/>
                    <a:pt x="1141" y="2151"/>
                  </a:cubicBezTo>
                  <a:cubicBezTo>
                    <a:pt x="1170" y="2322"/>
                    <a:pt x="1313" y="2864"/>
                    <a:pt x="1341" y="3121"/>
                  </a:cubicBezTo>
                  <a:lnTo>
                    <a:pt x="0" y="8171"/>
                  </a:lnTo>
                  <a:cubicBezTo>
                    <a:pt x="913" y="8485"/>
                    <a:pt x="2026" y="8656"/>
                    <a:pt x="3139" y="8656"/>
                  </a:cubicBezTo>
                  <a:cubicBezTo>
                    <a:pt x="3252" y="8659"/>
                    <a:pt x="3366" y="8660"/>
                    <a:pt x="3481" y="8660"/>
                  </a:cubicBezTo>
                  <a:cubicBezTo>
                    <a:pt x="5574" y="8660"/>
                    <a:pt x="7758" y="8182"/>
                    <a:pt x="9787" y="7857"/>
                  </a:cubicBezTo>
                  <a:cubicBezTo>
                    <a:pt x="11185" y="7600"/>
                    <a:pt x="11727" y="7572"/>
                    <a:pt x="12069" y="7543"/>
                  </a:cubicBezTo>
                  <a:cubicBezTo>
                    <a:pt x="12469" y="7486"/>
                    <a:pt x="12412" y="7486"/>
                    <a:pt x="12554" y="7486"/>
                  </a:cubicBezTo>
                  <a:cubicBezTo>
                    <a:pt x="12895" y="7477"/>
                    <a:pt x="13221" y="7473"/>
                    <a:pt x="13538" y="7473"/>
                  </a:cubicBezTo>
                  <a:cubicBezTo>
                    <a:pt x="15296" y="7473"/>
                    <a:pt x="16777" y="7598"/>
                    <a:pt x="18831" y="7743"/>
                  </a:cubicBezTo>
                  <a:cubicBezTo>
                    <a:pt x="20600" y="7885"/>
                    <a:pt x="22056" y="8000"/>
                    <a:pt x="22683" y="8142"/>
                  </a:cubicBezTo>
                  <a:cubicBezTo>
                    <a:pt x="23168" y="8142"/>
                    <a:pt x="23882" y="8057"/>
                    <a:pt x="24738" y="8000"/>
                  </a:cubicBezTo>
                  <a:cubicBezTo>
                    <a:pt x="26877" y="7771"/>
                    <a:pt x="26877" y="7771"/>
                    <a:pt x="27477" y="7714"/>
                  </a:cubicBezTo>
                  <a:cubicBezTo>
                    <a:pt x="29474" y="7543"/>
                    <a:pt x="31871" y="7343"/>
                    <a:pt x="34296" y="7286"/>
                  </a:cubicBezTo>
                  <a:cubicBezTo>
                    <a:pt x="35913" y="7229"/>
                    <a:pt x="37542" y="7201"/>
                    <a:pt x="39067" y="7201"/>
                  </a:cubicBezTo>
                  <a:cubicBezTo>
                    <a:pt x="42117" y="7201"/>
                    <a:pt x="44748" y="7315"/>
                    <a:pt x="46023" y="7543"/>
                  </a:cubicBezTo>
                  <a:cubicBezTo>
                    <a:pt x="46565" y="7400"/>
                    <a:pt x="48391" y="7315"/>
                    <a:pt x="50645" y="7315"/>
                  </a:cubicBezTo>
                  <a:cubicBezTo>
                    <a:pt x="53189" y="7336"/>
                    <a:pt x="61754" y="7909"/>
                    <a:pt x="66969" y="7909"/>
                  </a:cubicBezTo>
                  <a:cubicBezTo>
                    <a:pt x="68771" y="7909"/>
                    <a:pt x="70173" y="7840"/>
                    <a:pt x="70789" y="7657"/>
                  </a:cubicBezTo>
                  <a:cubicBezTo>
                    <a:pt x="71546" y="7413"/>
                    <a:pt x="74687" y="7022"/>
                    <a:pt x="76023" y="7022"/>
                  </a:cubicBezTo>
                  <a:cubicBezTo>
                    <a:pt x="76247" y="7022"/>
                    <a:pt x="76421" y="7033"/>
                    <a:pt x="76524" y="7058"/>
                  </a:cubicBezTo>
                  <a:cubicBezTo>
                    <a:pt x="76797" y="7151"/>
                    <a:pt x="77100" y="7187"/>
                    <a:pt x="77416" y="7187"/>
                  </a:cubicBezTo>
                  <a:cubicBezTo>
                    <a:pt x="78543" y="7187"/>
                    <a:pt x="79827" y="6723"/>
                    <a:pt x="80486" y="6723"/>
                  </a:cubicBezTo>
                  <a:cubicBezTo>
                    <a:pt x="80604" y="6723"/>
                    <a:pt x="80701" y="6738"/>
                    <a:pt x="80775" y="6773"/>
                  </a:cubicBezTo>
                  <a:cubicBezTo>
                    <a:pt x="83641" y="6319"/>
                    <a:pt x="85847" y="6025"/>
                    <a:pt x="87628" y="6025"/>
                  </a:cubicBezTo>
                  <a:cubicBezTo>
                    <a:pt x="87975" y="6025"/>
                    <a:pt x="88305" y="6036"/>
                    <a:pt x="88621" y="6059"/>
                  </a:cubicBezTo>
                  <a:cubicBezTo>
                    <a:pt x="95114" y="6359"/>
                    <a:pt x="92095" y="7008"/>
                    <a:pt x="97488" y="7008"/>
                  </a:cubicBezTo>
                  <a:cubicBezTo>
                    <a:pt x="99797" y="7008"/>
                    <a:pt x="103648" y="6889"/>
                    <a:pt x="110448" y="6573"/>
                  </a:cubicBezTo>
                  <a:cubicBezTo>
                    <a:pt x="111881" y="6342"/>
                    <a:pt x="113350" y="6265"/>
                    <a:pt x="114735" y="6265"/>
                  </a:cubicBezTo>
                  <a:cubicBezTo>
                    <a:pt x="116769" y="6265"/>
                    <a:pt x="118619" y="6431"/>
                    <a:pt x="119892" y="6516"/>
                  </a:cubicBezTo>
                  <a:cubicBezTo>
                    <a:pt x="120645" y="6589"/>
                    <a:pt x="121220" y="6638"/>
                    <a:pt x="121680" y="6638"/>
                  </a:cubicBezTo>
                  <a:cubicBezTo>
                    <a:pt x="123017" y="6638"/>
                    <a:pt x="123388" y="6226"/>
                    <a:pt x="124343" y="4804"/>
                  </a:cubicBezTo>
                  <a:lnTo>
                    <a:pt x="124543" y="4804"/>
                  </a:lnTo>
                  <a:cubicBezTo>
                    <a:pt x="124115" y="5660"/>
                    <a:pt x="123630" y="6288"/>
                    <a:pt x="124058" y="6716"/>
                  </a:cubicBezTo>
                  <a:cubicBezTo>
                    <a:pt x="124115" y="6744"/>
                    <a:pt x="124343" y="6801"/>
                    <a:pt x="124686" y="6858"/>
                  </a:cubicBezTo>
                  <a:cubicBezTo>
                    <a:pt x="124743" y="6858"/>
                    <a:pt x="124857" y="6858"/>
                    <a:pt x="124857" y="6887"/>
                  </a:cubicBezTo>
                  <a:cubicBezTo>
                    <a:pt x="124886" y="5089"/>
                    <a:pt x="124886" y="4519"/>
                    <a:pt x="124971" y="3891"/>
                  </a:cubicBezTo>
                  <a:cubicBezTo>
                    <a:pt x="124974" y="3894"/>
                    <a:pt x="124976" y="3897"/>
                    <a:pt x="124978" y="3901"/>
                  </a:cubicBezTo>
                  <a:lnTo>
                    <a:pt x="124978" y="3901"/>
                  </a:lnTo>
                  <a:cubicBezTo>
                    <a:pt x="124987" y="3820"/>
                    <a:pt x="125000" y="3730"/>
                    <a:pt x="125000" y="3691"/>
                  </a:cubicBezTo>
                  <a:cubicBezTo>
                    <a:pt x="124829" y="3292"/>
                    <a:pt x="124258" y="1180"/>
                    <a:pt x="124144" y="781"/>
                  </a:cubicBezTo>
                  <a:lnTo>
                    <a:pt x="125114" y="752"/>
                  </a:lnTo>
                  <a:cubicBezTo>
                    <a:pt x="122795" y="345"/>
                    <a:pt x="120338" y="228"/>
                    <a:pt x="118397" y="228"/>
                  </a:cubicBezTo>
                  <a:cubicBezTo>
                    <a:pt x="116397" y="228"/>
                    <a:pt x="114945" y="352"/>
                    <a:pt x="114757" y="410"/>
                  </a:cubicBezTo>
                  <a:cubicBezTo>
                    <a:pt x="114662" y="429"/>
                    <a:pt x="114566" y="439"/>
                    <a:pt x="114480" y="439"/>
                  </a:cubicBezTo>
                  <a:cubicBezTo>
                    <a:pt x="114307" y="439"/>
                    <a:pt x="114167" y="401"/>
                    <a:pt x="114129" y="324"/>
                  </a:cubicBezTo>
                  <a:cubicBezTo>
                    <a:pt x="114113" y="298"/>
                    <a:pt x="113780" y="287"/>
                    <a:pt x="113247" y="287"/>
                  </a:cubicBezTo>
                  <a:cubicBezTo>
                    <a:pt x="110901" y="287"/>
                    <a:pt x="104676" y="496"/>
                    <a:pt x="104514" y="496"/>
                  </a:cubicBezTo>
                  <a:cubicBezTo>
                    <a:pt x="104514" y="444"/>
                    <a:pt x="104411" y="403"/>
                    <a:pt x="104255" y="403"/>
                  </a:cubicBezTo>
                  <a:cubicBezTo>
                    <a:pt x="104151" y="403"/>
                    <a:pt x="104023" y="421"/>
                    <a:pt x="103886" y="467"/>
                  </a:cubicBezTo>
                  <a:cubicBezTo>
                    <a:pt x="103486" y="581"/>
                    <a:pt x="102374" y="724"/>
                    <a:pt x="100919" y="838"/>
                  </a:cubicBezTo>
                  <a:cubicBezTo>
                    <a:pt x="99672" y="922"/>
                    <a:pt x="98638" y="957"/>
                    <a:pt x="97752" y="957"/>
                  </a:cubicBezTo>
                  <a:cubicBezTo>
                    <a:pt x="93526" y="957"/>
                    <a:pt x="92655" y="157"/>
                    <a:pt x="88079" y="39"/>
                  </a:cubicBezTo>
                  <a:cubicBezTo>
                    <a:pt x="87908" y="39"/>
                    <a:pt x="86681" y="11"/>
                    <a:pt x="86510" y="11"/>
                  </a:cubicBezTo>
                  <a:cubicBezTo>
                    <a:pt x="86279" y="4"/>
                    <a:pt x="86046" y="1"/>
                    <a:pt x="85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rot="5400000">
              <a:off x="2852828" y="2434497"/>
              <a:ext cx="3626894" cy="206700"/>
            </a:xfrm>
            <a:custGeom>
              <a:avLst/>
              <a:gdLst/>
              <a:ahLst/>
              <a:cxnLst/>
              <a:rect l="l" t="t" r="r" b="b"/>
              <a:pathLst>
                <a:path w="139295" h="8268" extrusionOk="0">
                  <a:moveTo>
                    <a:pt x="57151" y="1"/>
                  </a:moveTo>
                  <a:cubicBezTo>
                    <a:pt x="51806" y="1"/>
                    <a:pt x="45718" y="80"/>
                    <a:pt x="35723" y="278"/>
                  </a:cubicBezTo>
                  <a:cubicBezTo>
                    <a:pt x="33713" y="311"/>
                    <a:pt x="32084" y="344"/>
                    <a:pt x="31038" y="344"/>
                  </a:cubicBezTo>
                  <a:cubicBezTo>
                    <a:pt x="30273" y="344"/>
                    <a:pt x="29820" y="326"/>
                    <a:pt x="29760" y="278"/>
                  </a:cubicBezTo>
                  <a:cubicBezTo>
                    <a:pt x="29735" y="253"/>
                    <a:pt x="29695" y="242"/>
                    <a:pt x="29645" y="242"/>
                  </a:cubicBezTo>
                  <a:cubicBezTo>
                    <a:pt x="29394" y="242"/>
                    <a:pt x="28876" y="503"/>
                    <a:pt x="28578" y="503"/>
                  </a:cubicBezTo>
                  <a:cubicBezTo>
                    <a:pt x="28527" y="503"/>
                    <a:pt x="28483" y="495"/>
                    <a:pt x="28447" y="477"/>
                  </a:cubicBezTo>
                  <a:cubicBezTo>
                    <a:pt x="14131" y="1267"/>
                    <a:pt x="6565" y="1822"/>
                    <a:pt x="4908" y="1822"/>
                  </a:cubicBezTo>
                  <a:cubicBezTo>
                    <a:pt x="4827" y="1822"/>
                    <a:pt x="4761" y="1821"/>
                    <a:pt x="4709" y="1818"/>
                  </a:cubicBezTo>
                  <a:cubicBezTo>
                    <a:pt x="4500" y="1807"/>
                    <a:pt x="4314" y="1802"/>
                    <a:pt x="4148" y="1802"/>
                  </a:cubicBezTo>
                  <a:cubicBezTo>
                    <a:pt x="3451" y="1802"/>
                    <a:pt x="3091" y="1902"/>
                    <a:pt x="2768" y="2132"/>
                  </a:cubicBezTo>
                  <a:cubicBezTo>
                    <a:pt x="1656" y="2960"/>
                    <a:pt x="1" y="8038"/>
                    <a:pt x="1228" y="8267"/>
                  </a:cubicBezTo>
                  <a:cubicBezTo>
                    <a:pt x="1245" y="8268"/>
                    <a:pt x="1267" y="8268"/>
                    <a:pt x="1293" y="8268"/>
                  </a:cubicBezTo>
                  <a:cubicBezTo>
                    <a:pt x="2746" y="8268"/>
                    <a:pt x="17365" y="6975"/>
                    <a:pt x="23795" y="6975"/>
                  </a:cubicBezTo>
                  <a:cubicBezTo>
                    <a:pt x="24989" y="6975"/>
                    <a:pt x="25900" y="7020"/>
                    <a:pt x="26393" y="7125"/>
                  </a:cubicBezTo>
                  <a:cubicBezTo>
                    <a:pt x="30099" y="6845"/>
                    <a:pt x="39827" y="6158"/>
                    <a:pt x="46517" y="6158"/>
                  </a:cubicBezTo>
                  <a:cubicBezTo>
                    <a:pt x="48686" y="6158"/>
                    <a:pt x="50536" y="6231"/>
                    <a:pt x="51758" y="6412"/>
                  </a:cubicBezTo>
                  <a:cubicBezTo>
                    <a:pt x="52479" y="6210"/>
                    <a:pt x="54314" y="6134"/>
                    <a:pt x="56703" y="6134"/>
                  </a:cubicBezTo>
                  <a:cubicBezTo>
                    <a:pt x="64129" y="6134"/>
                    <a:pt x="76900" y="6872"/>
                    <a:pt x="78143" y="6872"/>
                  </a:cubicBezTo>
                  <a:cubicBezTo>
                    <a:pt x="78193" y="6872"/>
                    <a:pt x="78225" y="6871"/>
                    <a:pt x="78236" y="6869"/>
                  </a:cubicBezTo>
                  <a:cubicBezTo>
                    <a:pt x="78451" y="6833"/>
                    <a:pt x="78820" y="6817"/>
                    <a:pt x="79275" y="6817"/>
                  </a:cubicBezTo>
                  <a:cubicBezTo>
                    <a:pt x="80992" y="6817"/>
                    <a:pt x="83931" y="7043"/>
                    <a:pt x="84428" y="7268"/>
                  </a:cubicBezTo>
                  <a:cubicBezTo>
                    <a:pt x="84986" y="7521"/>
                    <a:pt x="85693" y="7587"/>
                    <a:pt x="86395" y="7587"/>
                  </a:cubicBezTo>
                  <a:cubicBezTo>
                    <a:pt x="87163" y="7587"/>
                    <a:pt x="87925" y="7508"/>
                    <a:pt x="88483" y="7508"/>
                  </a:cubicBezTo>
                  <a:cubicBezTo>
                    <a:pt x="88796" y="7508"/>
                    <a:pt x="89044" y="7533"/>
                    <a:pt x="89192" y="7610"/>
                  </a:cubicBezTo>
                  <a:lnTo>
                    <a:pt x="94984" y="7468"/>
                  </a:lnTo>
                  <a:cubicBezTo>
                    <a:pt x="94984" y="7468"/>
                    <a:pt x="97952" y="7553"/>
                    <a:pt x="99236" y="7553"/>
                  </a:cubicBezTo>
                  <a:cubicBezTo>
                    <a:pt x="99309" y="7554"/>
                    <a:pt x="99395" y="7555"/>
                    <a:pt x="99493" y="7555"/>
                  </a:cubicBezTo>
                  <a:cubicBezTo>
                    <a:pt x="102838" y="7555"/>
                    <a:pt x="120228" y="7095"/>
                    <a:pt x="121919" y="7040"/>
                  </a:cubicBezTo>
                  <a:cubicBezTo>
                    <a:pt x="122911" y="6930"/>
                    <a:pt x="123945" y="6886"/>
                    <a:pt x="124980" y="6886"/>
                  </a:cubicBezTo>
                  <a:cubicBezTo>
                    <a:pt x="126894" y="6886"/>
                    <a:pt x="128812" y="7034"/>
                    <a:pt x="130479" y="7182"/>
                  </a:cubicBezTo>
                  <a:cubicBezTo>
                    <a:pt x="131703" y="7312"/>
                    <a:pt x="133242" y="7515"/>
                    <a:pt x="134380" y="7515"/>
                  </a:cubicBezTo>
                  <a:cubicBezTo>
                    <a:pt x="134992" y="7515"/>
                    <a:pt x="135488" y="7456"/>
                    <a:pt x="135757" y="7297"/>
                  </a:cubicBezTo>
                  <a:cubicBezTo>
                    <a:pt x="137012" y="6555"/>
                    <a:pt x="139295" y="2874"/>
                    <a:pt x="138896" y="1876"/>
                  </a:cubicBezTo>
                  <a:cubicBezTo>
                    <a:pt x="138752" y="1470"/>
                    <a:pt x="131635" y="924"/>
                    <a:pt x="128296" y="924"/>
                  </a:cubicBezTo>
                  <a:cubicBezTo>
                    <a:pt x="127646" y="924"/>
                    <a:pt x="127139" y="944"/>
                    <a:pt x="126855" y="991"/>
                  </a:cubicBezTo>
                  <a:cubicBezTo>
                    <a:pt x="126763" y="1006"/>
                    <a:pt x="126673" y="1013"/>
                    <a:pt x="126590" y="1013"/>
                  </a:cubicBezTo>
                  <a:cubicBezTo>
                    <a:pt x="126363" y="1013"/>
                    <a:pt x="126183" y="960"/>
                    <a:pt x="126142" y="877"/>
                  </a:cubicBezTo>
                  <a:cubicBezTo>
                    <a:pt x="126142" y="877"/>
                    <a:pt x="125942" y="848"/>
                    <a:pt x="125657" y="848"/>
                  </a:cubicBezTo>
                  <a:cubicBezTo>
                    <a:pt x="123918" y="764"/>
                    <a:pt x="122268" y="739"/>
                    <a:pt x="120390" y="739"/>
                  </a:cubicBezTo>
                  <a:cubicBezTo>
                    <a:pt x="119094" y="739"/>
                    <a:pt x="117689" y="751"/>
                    <a:pt x="116070" y="763"/>
                  </a:cubicBezTo>
                  <a:lnTo>
                    <a:pt x="115613" y="763"/>
                  </a:lnTo>
                  <a:cubicBezTo>
                    <a:pt x="115613" y="711"/>
                    <a:pt x="115511" y="670"/>
                    <a:pt x="115336" y="670"/>
                  </a:cubicBezTo>
                  <a:cubicBezTo>
                    <a:pt x="115219" y="670"/>
                    <a:pt x="115071" y="689"/>
                    <a:pt x="114900" y="734"/>
                  </a:cubicBezTo>
                  <a:cubicBezTo>
                    <a:pt x="114044" y="962"/>
                    <a:pt x="109964" y="1248"/>
                    <a:pt x="105798" y="1419"/>
                  </a:cubicBezTo>
                  <a:cubicBezTo>
                    <a:pt x="103809" y="1501"/>
                    <a:pt x="101801" y="1537"/>
                    <a:pt x="100099" y="1537"/>
                  </a:cubicBezTo>
                  <a:cubicBezTo>
                    <a:pt x="98237" y="1537"/>
                    <a:pt x="96741" y="1494"/>
                    <a:pt x="96040" y="1419"/>
                  </a:cubicBezTo>
                  <a:cubicBezTo>
                    <a:pt x="94207" y="1222"/>
                    <a:pt x="93354" y="1161"/>
                    <a:pt x="92080" y="1161"/>
                  </a:cubicBezTo>
                  <a:cubicBezTo>
                    <a:pt x="91510" y="1161"/>
                    <a:pt x="90855" y="1173"/>
                    <a:pt x="89991" y="1191"/>
                  </a:cubicBezTo>
                  <a:cubicBezTo>
                    <a:pt x="89784" y="1197"/>
                    <a:pt x="89556" y="1200"/>
                    <a:pt x="89309" y="1200"/>
                  </a:cubicBezTo>
                  <a:cubicBezTo>
                    <a:pt x="86305" y="1200"/>
                    <a:pt x="80581" y="748"/>
                    <a:pt x="76125" y="563"/>
                  </a:cubicBezTo>
                  <a:cubicBezTo>
                    <a:pt x="74470" y="477"/>
                    <a:pt x="72958" y="449"/>
                    <a:pt x="71788" y="449"/>
                  </a:cubicBezTo>
                  <a:cubicBezTo>
                    <a:pt x="69562" y="449"/>
                    <a:pt x="71074" y="192"/>
                    <a:pt x="69220" y="164"/>
                  </a:cubicBezTo>
                  <a:cubicBezTo>
                    <a:pt x="68820" y="164"/>
                    <a:pt x="63713" y="49"/>
                    <a:pt x="61830" y="21"/>
                  </a:cubicBezTo>
                  <a:cubicBezTo>
                    <a:pt x="60280" y="8"/>
                    <a:pt x="58749" y="1"/>
                    <a:pt x="57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rot="10800000" flipH="1">
              <a:off x="4589125" y="4152525"/>
              <a:ext cx="3567263" cy="269050"/>
            </a:xfrm>
            <a:custGeom>
              <a:avLst/>
              <a:gdLst/>
              <a:ahLst/>
              <a:cxnLst/>
              <a:rect l="l" t="t" r="r" b="b"/>
              <a:pathLst>
                <a:path w="142662" h="10762" extrusionOk="0">
                  <a:moveTo>
                    <a:pt x="94943" y="0"/>
                  </a:moveTo>
                  <a:cubicBezTo>
                    <a:pt x="94257" y="0"/>
                    <a:pt x="93334" y="33"/>
                    <a:pt x="91845" y="117"/>
                  </a:cubicBezTo>
                  <a:cubicBezTo>
                    <a:pt x="90961" y="202"/>
                    <a:pt x="89591" y="145"/>
                    <a:pt x="88022" y="202"/>
                  </a:cubicBezTo>
                  <a:cubicBezTo>
                    <a:pt x="87608" y="207"/>
                    <a:pt x="87062" y="208"/>
                    <a:pt x="86418" y="208"/>
                  </a:cubicBezTo>
                  <a:cubicBezTo>
                    <a:pt x="85910" y="208"/>
                    <a:pt x="85341" y="207"/>
                    <a:pt x="84728" y="207"/>
                  </a:cubicBezTo>
                  <a:cubicBezTo>
                    <a:pt x="81133" y="207"/>
                    <a:pt x="76024" y="228"/>
                    <a:pt x="72814" y="516"/>
                  </a:cubicBezTo>
                  <a:cubicBezTo>
                    <a:pt x="72357" y="551"/>
                    <a:pt x="72057" y="565"/>
                    <a:pt x="71851" y="565"/>
                  </a:cubicBezTo>
                  <a:cubicBezTo>
                    <a:pt x="71170" y="565"/>
                    <a:pt x="71530" y="416"/>
                    <a:pt x="70694" y="416"/>
                  </a:cubicBezTo>
                  <a:cubicBezTo>
                    <a:pt x="70554" y="416"/>
                    <a:pt x="70380" y="421"/>
                    <a:pt x="70161" y="430"/>
                  </a:cubicBezTo>
                  <a:cubicBezTo>
                    <a:pt x="65168" y="716"/>
                    <a:pt x="60945" y="1087"/>
                    <a:pt x="54097" y="2085"/>
                  </a:cubicBezTo>
                  <a:cubicBezTo>
                    <a:pt x="43170" y="3683"/>
                    <a:pt x="35232" y="4120"/>
                    <a:pt x="31756" y="4120"/>
                  </a:cubicBezTo>
                  <a:cubicBezTo>
                    <a:pt x="30576" y="4120"/>
                    <a:pt x="29910" y="4069"/>
                    <a:pt x="29816" y="3997"/>
                  </a:cubicBezTo>
                  <a:cubicBezTo>
                    <a:pt x="29789" y="3965"/>
                    <a:pt x="29744" y="3952"/>
                    <a:pt x="29686" y="3952"/>
                  </a:cubicBezTo>
                  <a:cubicBezTo>
                    <a:pt x="29423" y="3952"/>
                    <a:pt x="28896" y="4221"/>
                    <a:pt x="28600" y="4221"/>
                  </a:cubicBezTo>
                  <a:cubicBezTo>
                    <a:pt x="28552" y="4221"/>
                    <a:pt x="28509" y="4214"/>
                    <a:pt x="28475" y="4197"/>
                  </a:cubicBezTo>
                  <a:cubicBezTo>
                    <a:pt x="27792" y="4213"/>
                    <a:pt x="27137" y="4220"/>
                    <a:pt x="26507" y="4220"/>
                  </a:cubicBezTo>
                  <a:cubicBezTo>
                    <a:pt x="19258" y="4220"/>
                    <a:pt x="15207" y="3244"/>
                    <a:pt x="8645" y="3112"/>
                  </a:cubicBezTo>
                  <a:cubicBezTo>
                    <a:pt x="8363" y="3109"/>
                    <a:pt x="8089" y="3108"/>
                    <a:pt x="7824" y="3108"/>
                  </a:cubicBezTo>
                  <a:cubicBezTo>
                    <a:pt x="5705" y="3108"/>
                    <a:pt x="4166" y="3198"/>
                    <a:pt x="3709" y="3198"/>
                  </a:cubicBezTo>
                  <a:cubicBezTo>
                    <a:pt x="3110" y="3198"/>
                    <a:pt x="2682" y="3198"/>
                    <a:pt x="2311" y="3255"/>
                  </a:cubicBezTo>
                  <a:cubicBezTo>
                    <a:pt x="1997" y="3341"/>
                    <a:pt x="1741" y="3426"/>
                    <a:pt x="1541" y="3626"/>
                  </a:cubicBezTo>
                  <a:cubicBezTo>
                    <a:pt x="1256" y="3854"/>
                    <a:pt x="942" y="4368"/>
                    <a:pt x="685" y="4996"/>
                  </a:cubicBezTo>
                  <a:cubicBezTo>
                    <a:pt x="457" y="5652"/>
                    <a:pt x="257" y="6422"/>
                    <a:pt x="171" y="7135"/>
                  </a:cubicBezTo>
                  <a:cubicBezTo>
                    <a:pt x="0" y="8619"/>
                    <a:pt x="228" y="9903"/>
                    <a:pt x="799" y="9932"/>
                  </a:cubicBezTo>
                  <a:cubicBezTo>
                    <a:pt x="1141" y="9903"/>
                    <a:pt x="2511" y="9532"/>
                    <a:pt x="4565" y="9361"/>
                  </a:cubicBezTo>
                  <a:cubicBezTo>
                    <a:pt x="5533" y="9267"/>
                    <a:pt x="6605" y="9227"/>
                    <a:pt x="7743" y="9227"/>
                  </a:cubicBezTo>
                  <a:cubicBezTo>
                    <a:pt x="14763" y="9227"/>
                    <a:pt x="24255" y="10762"/>
                    <a:pt x="26772" y="10762"/>
                  </a:cubicBezTo>
                  <a:cubicBezTo>
                    <a:pt x="26830" y="10762"/>
                    <a:pt x="26884" y="10761"/>
                    <a:pt x="26935" y="10759"/>
                  </a:cubicBezTo>
                  <a:cubicBezTo>
                    <a:pt x="28504" y="10673"/>
                    <a:pt x="29959" y="10616"/>
                    <a:pt x="31357" y="10531"/>
                  </a:cubicBezTo>
                  <a:cubicBezTo>
                    <a:pt x="33725" y="10388"/>
                    <a:pt x="36550" y="10188"/>
                    <a:pt x="39375" y="9932"/>
                  </a:cubicBezTo>
                  <a:cubicBezTo>
                    <a:pt x="44995" y="9389"/>
                    <a:pt x="50616" y="8648"/>
                    <a:pt x="52842" y="8648"/>
                  </a:cubicBezTo>
                  <a:cubicBezTo>
                    <a:pt x="53184" y="8534"/>
                    <a:pt x="53812" y="8391"/>
                    <a:pt x="54696" y="8220"/>
                  </a:cubicBezTo>
                  <a:cubicBezTo>
                    <a:pt x="64055" y="6422"/>
                    <a:pt x="80005" y="6394"/>
                    <a:pt x="80005" y="6394"/>
                  </a:cubicBezTo>
                  <a:cubicBezTo>
                    <a:pt x="80493" y="6244"/>
                    <a:pt x="81812" y="6179"/>
                    <a:pt x="83129" y="6179"/>
                  </a:cubicBezTo>
                  <a:cubicBezTo>
                    <a:pt x="84585" y="6179"/>
                    <a:pt x="86038" y="6259"/>
                    <a:pt x="86367" y="6394"/>
                  </a:cubicBezTo>
                  <a:cubicBezTo>
                    <a:pt x="86815" y="6554"/>
                    <a:pt x="87335" y="6606"/>
                    <a:pt x="87871" y="6606"/>
                  </a:cubicBezTo>
                  <a:cubicBezTo>
                    <a:pt x="88291" y="6606"/>
                    <a:pt x="88721" y="6574"/>
                    <a:pt x="89135" y="6536"/>
                  </a:cubicBezTo>
                  <a:cubicBezTo>
                    <a:pt x="89707" y="6502"/>
                    <a:pt x="90237" y="6446"/>
                    <a:pt x="90635" y="6446"/>
                  </a:cubicBezTo>
                  <a:cubicBezTo>
                    <a:pt x="90892" y="6446"/>
                    <a:pt x="91095" y="6469"/>
                    <a:pt x="91218" y="6536"/>
                  </a:cubicBezTo>
                  <a:cubicBezTo>
                    <a:pt x="93346" y="6449"/>
                    <a:pt x="94769" y="6326"/>
                    <a:pt x="97497" y="6326"/>
                  </a:cubicBezTo>
                  <a:cubicBezTo>
                    <a:pt x="100144" y="6326"/>
                    <a:pt x="104020" y="6442"/>
                    <a:pt x="110962" y="6822"/>
                  </a:cubicBezTo>
                  <a:cubicBezTo>
                    <a:pt x="117011" y="7135"/>
                    <a:pt x="115014" y="7050"/>
                    <a:pt x="120435" y="7364"/>
                  </a:cubicBezTo>
                  <a:cubicBezTo>
                    <a:pt x="122689" y="7506"/>
                    <a:pt x="122945" y="7506"/>
                    <a:pt x="124743" y="7649"/>
                  </a:cubicBezTo>
                  <a:cubicBezTo>
                    <a:pt x="125023" y="7641"/>
                    <a:pt x="125305" y="7637"/>
                    <a:pt x="125590" y="7637"/>
                  </a:cubicBezTo>
                  <a:cubicBezTo>
                    <a:pt x="130170" y="7637"/>
                    <a:pt x="135287" y="8611"/>
                    <a:pt x="137916" y="8611"/>
                  </a:cubicBezTo>
                  <a:cubicBezTo>
                    <a:pt x="138622" y="8611"/>
                    <a:pt x="139149" y="8541"/>
                    <a:pt x="139437" y="8362"/>
                  </a:cubicBezTo>
                  <a:cubicBezTo>
                    <a:pt x="140664" y="7620"/>
                    <a:pt x="142661" y="4339"/>
                    <a:pt x="142119" y="2770"/>
                  </a:cubicBezTo>
                  <a:cubicBezTo>
                    <a:pt x="142041" y="2407"/>
                    <a:pt x="132815" y="1927"/>
                    <a:pt x="130647" y="1927"/>
                  </a:cubicBezTo>
                  <a:cubicBezTo>
                    <a:pt x="130426" y="1927"/>
                    <a:pt x="130279" y="1932"/>
                    <a:pt x="130221" y="1943"/>
                  </a:cubicBezTo>
                  <a:cubicBezTo>
                    <a:pt x="130167" y="1947"/>
                    <a:pt x="130113" y="1950"/>
                    <a:pt x="130059" y="1950"/>
                  </a:cubicBezTo>
                  <a:cubicBezTo>
                    <a:pt x="129798" y="1950"/>
                    <a:pt x="129555" y="1894"/>
                    <a:pt x="129508" y="1800"/>
                  </a:cubicBezTo>
                  <a:cubicBezTo>
                    <a:pt x="129479" y="1686"/>
                    <a:pt x="120549" y="973"/>
                    <a:pt x="120435" y="973"/>
                  </a:cubicBezTo>
                  <a:cubicBezTo>
                    <a:pt x="119579" y="915"/>
                    <a:pt x="119065" y="858"/>
                    <a:pt x="118780" y="830"/>
                  </a:cubicBezTo>
                  <a:cubicBezTo>
                    <a:pt x="118780" y="746"/>
                    <a:pt x="118596" y="693"/>
                    <a:pt x="118330" y="693"/>
                  </a:cubicBezTo>
                  <a:cubicBezTo>
                    <a:pt x="118233" y="693"/>
                    <a:pt x="118124" y="700"/>
                    <a:pt x="118009" y="716"/>
                  </a:cubicBezTo>
                  <a:cubicBezTo>
                    <a:pt x="117718" y="763"/>
                    <a:pt x="117031" y="783"/>
                    <a:pt x="116070" y="783"/>
                  </a:cubicBezTo>
                  <a:cubicBezTo>
                    <a:pt x="112979" y="783"/>
                    <a:pt x="107047" y="576"/>
                    <a:pt x="102260" y="402"/>
                  </a:cubicBezTo>
                  <a:cubicBezTo>
                    <a:pt x="96932" y="255"/>
                    <a:pt x="96847" y="0"/>
                    <a:pt x="94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44"/>
          <p:cNvGrpSpPr/>
          <p:nvPr/>
        </p:nvGrpSpPr>
        <p:grpSpPr>
          <a:xfrm rot="7120771">
            <a:off x="6338434" y="2036804"/>
            <a:ext cx="210488" cy="394618"/>
            <a:chOff x="5559000" y="1308074"/>
            <a:chExt cx="210492" cy="394626"/>
          </a:xfrm>
        </p:grpSpPr>
        <p:sp>
          <p:nvSpPr>
            <p:cNvPr id="918" name="Google Shape;918;p44"/>
            <p:cNvSpPr/>
            <p:nvPr/>
          </p:nvSpPr>
          <p:spPr>
            <a:xfrm rot="2880946">
              <a:off x="5643090" y="1349872"/>
              <a:ext cx="131970" cy="43798"/>
            </a:xfrm>
            <a:custGeom>
              <a:avLst/>
              <a:gdLst/>
              <a:ahLst/>
              <a:cxnLst/>
              <a:rect l="l" t="t" r="r" b="b"/>
              <a:pathLst>
                <a:path w="5279" h="1752" extrusionOk="0">
                  <a:moveTo>
                    <a:pt x="4224" y="1"/>
                  </a:moveTo>
                  <a:cubicBezTo>
                    <a:pt x="4183" y="1"/>
                    <a:pt x="4141" y="4"/>
                    <a:pt x="4098" y="11"/>
                  </a:cubicBezTo>
                  <a:cubicBezTo>
                    <a:pt x="3008" y="175"/>
                    <a:pt x="1903" y="324"/>
                    <a:pt x="827" y="504"/>
                  </a:cubicBezTo>
                  <a:cubicBezTo>
                    <a:pt x="1" y="618"/>
                    <a:pt x="289" y="1751"/>
                    <a:pt x="1070" y="1751"/>
                  </a:cubicBezTo>
                  <a:cubicBezTo>
                    <a:pt x="1107" y="1751"/>
                    <a:pt x="1146" y="1749"/>
                    <a:pt x="1186" y="1743"/>
                  </a:cubicBezTo>
                  <a:cubicBezTo>
                    <a:pt x="2261" y="1579"/>
                    <a:pt x="3366" y="1430"/>
                    <a:pt x="4442" y="1265"/>
                  </a:cubicBezTo>
                  <a:cubicBezTo>
                    <a:pt x="5278" y="1138"/>
                    <a:pt x="4984" y="1"/>
                    <a:pt x="4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a:off x="5559000" y="1491738"/>
              <a:ext cx="201631" cy="43800"/>
            </a:xfrm>
            <a:custGeom>
              <a:avLst/>
              <a:gdLst/>
              <a:ahLst/>
              <a:cxnLst/>
              <a:rect l="l" t="t" r="r" b="b"/>
              <a:pathLst>
                <a:path w="5279" h="1752" extrusionOk="0">
                  <a:moveTo>
                    <a:pt x="4211" y="1"/>
                  </a:moveTo>
                  <a:cubicBezTo>
                    <a:pt x="4170" y="1"/>
                    <a:pt x="4127" y="4"/>
                    <a:pt x="4083" y="11"/>
                  </a:cubicBezTo>
                  <a:cubicBezTo>
                    <a:pt x="3008" y="175"/>
                    <a:pt x="1918" y="325"/>
                    <a:pt x="827" y="504"/>
                  </a:cubicBezTo>
                  <a:cubicBezTo>
                    <a:pt x="1" y="618"/>
                    <a:pt x="289" y="1752"/>
                    <a:pt x="1057" y="1752"/>
                  </a:cubicBezTo>
                  <a:cubicBezTo>
                    <a:pt x="1094" y="1752"/>
                    <a:pt x="1132" y="1749"/>
                    <a:pt x="1171" y="1744"/>
                  </a:cubicBezTo>
                  <a:cubicBezTo>
                    <a:pt x="2261" y="1579"/>
                    <a:pt x="3337" y="1430"/>
                    <a:pt x="4442" y="1266"/>
                  </a:cubicBezTo>
                  <a:cubicBezTo>
                    <a:pt x="5278" y="1138"/>
                    <a:pt x="4984" y="1"/>
                    <a:pt x="4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rot="-2700303">
              <a:off x="5649048" y="1628883"/>
              <a:ext cx="120051" cy="36750"/>
            </a:xfrm>
            <a:custGeom>
              <a:avLst/>
              <a:gdLst/>
              <a:ahLst/>
              <a:cxnLst/>
              <a:rect l="l" t="t" r="r" b="b"/>
              <a:pathLst>
                <a:path w="2988" h="1470" extrusionOk="0">
                  <a:moveTo>
                    <a:pt x="1234" y="0"/>
                  </a:moveTo>
                  <a:cubicBezTo>
                    <a:pt x="1012" y="0"/>
                    <a:pt x="790" y="19"/>
                    <a:pt x="568" y="51"/>
                  </a:cubicBezTo>
                  <a:cubicBezTo>
                    <a:pt x="195" y="111"/>
                    <a:pt x="0" y="544"/>
                    <a:pt x="75" y="843"/>
                  </a:cubicBezTo>
                  <a:cubicBezTo>
                    <a:pt x="179" y="1167"/>
                    <a:pt x="463" y="1300"/>
                    <a:pt x="780" y="1300"/>
                  </a:cubicBezTo>
                  <a:cubicBezTo>
                    <a:pt x="828" y="1300"/>
                    <a:pt x="877" y="1297"/>
                    <a:pt x="926" y="1291"/>
                  </a:cubicBezTo>
                  <a:cubicBezTo>
                    <a:pt x="1015" y="1277"/>
                    <a:pt x="1104" y="1270"/>
                    <a:pt x="1193" y="1270"/>
                  </a:cubicBezTo>
                  <a:cubicBezTo>
                    <a:pt x="1476" y="1270"/>
                    <a:pt x="1755" y="1338"/>
                    <a:pt x="2017" y="1440"/>
                  </a:cubicBezTo>
                  <a:cubicBezTo>
                    <a:pt x="2074" y="1460"/>
                    <a:pt x="2133" y="1469"/>
                    <a:pt x="2192" y="1469"/>
                  </a:cubicBezTo>
                  <a:cubicBezTo>
                    <a:pt x="2486" y="1469"/>
                    <a:pt x="2781" y="1241"/>
                    <a:pt x="2868" y="992"/>
                  </a:cubicBezTo>
                  <a:cubicBezTo>
                    <a:pt x="2988" y="619"/>
                    <a:pt x="2749" y="320"/>
                    <a:pt x="2390" y="201"/>
                  </a:cubicBezTo>
                  <a:cubicBezTo>
                    <a:pt x="2009" y="58"/>
                    <a:pt x="1623" y="0"/>
                    <a:pt x="1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44"/>
          <p:cNvGrpSpPr/>
          <p:nvPr/>
        </p:nvGrpSpPr>
        <p:grpSpPr>
          <a:xfrm rot="-1179629">
            <a:off x="7401277" y="1106412"/>
            <a:ext cx="583843" cy="754326"/>
            <a:chOff x="3261525" y="962200"/>
            <a:chExt cx="1121825" cy="1449400"/>
          </a:xfrm>
        </p:grpSpPr>
        <p:sp>
          <p:nvSpPr>
            <p:cNvPr id="922" name="Google Shape;922;p44"/>
            <p:cNvSpPr/>
            <p:nvPr/>
          </p:nvSpPr>
          <p:spPr>
            <a:xfrm>
              <a:off x="3261525" y="962200"/>
              <a:ext cx="1121825" cy="1449400"/>
            </a:xfrm>
            <a:custGeom>
              <a:avLst/>
              <a:gdLst/>
              <a:ahLst/>
              <a:cxnLst/>
              <a:rect l="l" t="t" r="r" b="b"/>
              <a:pathLst>
                <a:path w="44873" h="57976" extrusionOk="0">
                  <a:moveTo>
                    <a:pt x="29440" y="13742"/>
                  </a:moveTo>
                  <a:cubicBezTo>
                    <a:pt x="29628" y="13805"/>
                    <a:pt x="29817" y="13868"/>
                    <a:pt x="29963" y="13930"/>
                  </a:cubicBezTo>
                  <a:cubicBezTo>
                    <a:pt x="31156" y="13951"/>
                    <a:pt x="32830" y="14767"/>
                    <a:pt x="32579" y="16023"/>
                  </a:cubicBezTo>
                  <a:cubicBezTo>
                    <a:pt x="32411" y="16964"/>
                    <a:pt x="31909" y="17906"/>
                    <a:pt x="31700" y="18868"/>
                  </a:cubicBezTo>
                  <a:cubicBezTo>
                    <a:pt x="31491" y="19789"/>
                    <a:pt x="31323" y="20731"/>
                    <a:pt x="31323" y="21672"/>
                  </a:cubicBezTo>
                  <a:cubicBezTo>
                    <a:pt x="31323" y="21678"/>
                    <a:pt x="31323" y="21685"/>
                    <a:pt x="31324" y="21693"/>
                  </a:cubicBezTo>
                  <a:lnTo>
                    <a:pt x="31324" y="21693"/>
                  </a:lnTo>
                  <a:cubicBezTo>
                    <a:pt x="30982" y="21168"/>
                    <a:pt x="30639" y="20626"/>
                    <a:pt x="30277" y="20103"/>
                  </a:cubicBezTo>
                  <a:cubicBezTo>
                    <a:pt x="29503" y="18868"/>
                    <a:pt x="28687" y="17676"/>
                    <a:pt x="27913" y="16462"/>
                  </a:cubicBezTo>
                  <a:lnTo>
                    <a:pt x="27913" y="16462"/>
                  </a:lnTo>
                  <a:cubicBezTo>
                    <a:pt x="27929" y="16473"/>
                    <a:pt x="27951" y="16478"/>
                    <a:pt x="27974" y="16478"/>
                  </a:cubicBezTo>
                  <a:cubicBezTo>
                    <a:pt x="28043" y="16478"/>
                    <a:pt x="28127" y="16435"/>
                    <a:pt x="28143" y="16358"/>
                  </a:cubicBezTo>
                  <a:cubicBezTo>
                    <a:pt x="28331" y="15897"/>
                    <a:pt x="28457" y="15374"/>
                    <a:pt x="28687" y="14893"/>
                  </a:cubicBezTo>
                  <a:cubicBezTo>
                    <a:pt x="28791" y="14433"/>
                    <a:pt x="29063" y="14035"/>
                    <a:pt x="29440" y="13742"/>
                  </a:cubicBezTo>
                  <a:close/>
                  <a:moveTo>
                    <a:pt x="20924" y="7172"/>
                  </a:moveTo>
                  <a:cubicBezTo>
                    <a:pt x="23561" y="11148"/>
                    <a:pt x="26197" y="15165"/>
                    <a:pt x="28854" y="19140"/>
                  </a:cubicBezTo>
                  <a:cubicBezTo>
                    <a:pt x="30068" y="21003"/>
                    <a:pt x="31281" y="22844"/>
                    <a:pt x="32411" y="24790"/>
                  </a:cubicBezTo>
                  <a:cubicBezTo>
                    <a:pt x="32955" y="25752"/>
                    <a:pt x="33499" y="26715"/>
                    <a:pt x="34001" y="27719"/>
                  </a:cubicBezTo>
                  <a:cubicBezTo>
                    <a:pt x="34232" y="28158"/>
                    <a:pt x="34462" y="28640"/>
                    <a:pt x="34671" y="29100"/>
                  </a:cubicBezTo>
                  <a:cubicBezTo>
                    <a:pt x="34838" y="29414"/>
                    <a:pt x="34964" y="29728"/>
                    <a:pt x="35131" y="30042"/>
                  </a:cubicBezTo>
                  <a:cubicBezTo>
                    <a:pt x="35236" y="30355"/>
                    <a:pt x="35382" y="30648"/>
                    <a:pt x="35613" y="30899"/>
                  </a:cubicBezTo>
                  <a:lnTo>
                    <a:pt x="35592" y="30899"/>
                  </a:lnTo>
                  <a:cubicBezTo>
                    <a:pt x="35571" y="30941"/>
                    <a:pt x="35508" y="30941"/>
                    <a:pt x="35487" y="30962"/>
                  </a:cubicBezTo>
                  <a:cubicBezTo>
                    <a:pt x="35341" y="31004"/>
                    <a:pt x="35257" y="31151"/>
                    <a:pt x="35278" y="31318"/>
                  </a:cubicBezTo>
                  <a:cubicBezTo>
                    <a:pt x="35341" y="31569"/>
                    <a:pt x="35382" y="31674"/>
                    <a:pt x="35571" y="31715"/>
                  </a:cubicBezTo>
                  <a:cubicBezTo>
                    <a:pt x="35014" y="31698"/>
                    <a:pt x="34456" y="31691"/>
                    <a:pt x="33898" y="31691"/>
                  </a:cubicBezTo>
                  <a:cubicBezTo>
                    <a:pt x="33135" y="31691"/>
                    <a:pt x="32368" y="31703"/>
                    <a:pt x="31595" y="31715"/>
                  </a:cubicBezTo>
                  <a:lnTo>
                    <a:pt x="31595" y="31632"/>
                  </a:lnTo>
                  <a:cubicBezTo>
                    <a:pt x="31595" y="31412"/>
                    <a:pt x="31423" y="31302"/>
                    <a:pt x="31250" y="31302"/>
                  </a:cubicBezTo>
                  <a:cubicBezTo>
                    <a:pt x="31077" y="31302"/>
                    <a:pt x="30905" y="31412"/>
                    <a:pt x="30905" y="31632"/>
                  </a:cubicBezTo>
                  <a:lnTo>
                    <a:pt x="30905" y="31715"/>
                  </a:lnTo>
                  <a:cubicBezTo>
                    <a:pt x="29482" y="31778"/>
                    <a:pt x="28059" y="31820"/>
                    <a:pt x="26657" y="31841"/>
                  </a:cubicBezTo>
                  <a:cubicBezTo>
                    <a:pt x="23770" y="31841"/>
                    <a:pt x="20861" y="31820"/>
                    <a:pt x="17995" y="31736"/>
                  </a:cubicBezTo>
                  <a:cubicBezTo>
                    <a:pt x="12178" y="31590"/>
                    <a:pt x="6382" y="31171"/>
                    <a:pt x="607" y="30753"/>
                  </a:cubicBezTo>
                  <a:cubicBezTo>
                    <a:pt x="7449" y="22948"/>
                    <a:pt x="14166" y="15060"/>
                    <a:pt x="20924" y="7172"/>
                  </a:cubicBezTo>
                  <a:close/>
                  <a:moveTo>
                    <a:pt x="22687" y="49223"/>
                  </a:moveTo>
                  <a:cubicBezTo>
                    <a:pt x="23105" y="49223"/>
                    <a:pt x="23571" y="49323"/>
                    <a:pt x="23979" y="49354"/>
                  </a:cubicBezTo>
                  <a:cubicBezTo>
                    <a:pt x="24732" y="49396"/>
                    <a:pt x="25569" y="49354"/>
                    <a:pt x="26302" y="49521"/>
                  </a:cubicBezTo>
                  <a:cubicBezTo>
                    <a:pt x="27515" y="49814"/>
                    <a:pt x="27201" y="50107"/>
                    <a:pt x="27055" y="50965"/>
                  </a:cubicBezTo>
                  <a:lnTo>
                    <a:pt x="26825" y="52304"/>
                  </a:lnTo>
                  <a:cubicBezTo>
                    <a:pt x="26678" y="53183"/>
                    <a:pt x="26511" y="54062"/>
                    <a:pt x="26343" y="54941"/>
                  </a:cubicBezTo>
                  <a:cubicBezTo>
                    <a:pt x="26260" y="55380"/>
                    <a:pt x="26239" y="56468"/>
                    <a:pt x="25988" y="56949"/>
                  </a:cubicBezTo>
                  <a:cubicBezTo>
                    <a:pt x="25946" y="56949"/>
                    <a:pt x="25904" y="56991"/>
                    <a:pt x="25862" y="57012"/>
                  </a:cubicBezTo>
                  <a:lnTo>
                    <a:pt x="25778" y="57054"/>
                  </a:lnTo>
                  <a:cubicBezTo>
                    <a:pt x="25737" y="57117"/>
                    <a:pt x="25695" y="57200"/>
                    <a:pt x="25695" y="57305"/>
                  </a:cubicBezTo>
                  <a:lnTo>
                    <a:pt x="20443" y="57305"/>
                  </a:lnTo>
                  <a:cubicBezTo>
                    <a:pt x="20506" y="55485"/>
                    <a:pt x="20652" y="53748"/>
                    <a:pt x="21050" y="51970"/>
                  </a:cubicBezTo>
                  <a:cubicBezTo>
                    <a:pt x="21217" y="51258"/>
                    <a:pt x="21280" y="50296"/>
                    <a:pt x="21677" y="49689"/>
                  </a:cubicBezTo>
                  <a:cubicBezTo>
                    <a:pt x="21897" y="49323"/>
                    <a:pt x="22269" y="49223"/>
                    <a:pt x="22687" y="49223"/>
                  </a:cubicBezTo>
                  <a:close/>
                  <a:moveTo>
                    <a:pt x="4897" y="31674"/>
                  </a:moveTo>
                  <a:cubicBezTo>
                    <a:pt x="9249" y="32050"/>
                    <a:pt x="13643" y="32260"/>
                    <a:pt x="18016" y="32406"/>
                  </a:cubicBezTo>
                  <a:cubicBezTo>
                    <a:pt x="20516" y="32460"/>
                    <a:pt x="23001" y="32515"/>
                    <a:pt x="25511" y="32515"/>
                  </a:cubicBezTo>
                  <a:cubicBezTo>
                    <a:pt x="25900" y="32515"/>
                    <a:pt x="26289" y="32513"/>
                    <a:pt x="26678" y="32511"/>
                  </a:cubicBezTo>
                  <a:cubicBezTo>
                    <a:pt x="27613" y="32511"/>
                    <a:pt x="28566" y="32520"/>
                    <a:pt x="29525" y="32520"/>
                  </a:cubicBezTo>
                  <a:cubicBezTo>
                    <a:pt x="30005" y="32520"/>
                    <a:pt x="30486" y="32518"/>
                    <a:pt x="30968" y="32511"/>
                  </a:cubicBezTo>
                  <a:lnTo>
                    <a:pt x="30968" y="32511"/>
                  </a:lnTo>
                  <a:cubicBezTo>
                    <a:pt x="31072" y="40775"/>
                    <a:pt x="30905" y="49040"/>
                    <a:pt x="30444" y="57263"/>
                  </a:cubicBezTo>
                  <a:cubicBezTo>
                    <a:pt x="29126" y="57263"/>
                    <a:pt x="27850" y="57305"/>
                    <a:pt x="26553" y="57305"/>
                  </a:cubicBezTo>
                  <a:cubicBezTo>
                    <a:pt x="26971" y="56594"/>
                    <a:pt x="26929" y="55234"/>
                    <a:pt x="27076" y="54606"/>
                  </a:cubicBezTo>
                  <a:cubicBezTo>
                    <a:pt x="27327" y="53183"/>
                    <a:pt x="27955" y="51405"/>
                    <a:pt x="27850" y="49982"/>
                  </a:cubicBezTo>
                  <a:cubicBezTo>
                    <a:pt x="27808" y="49354"/>
                    <a:pt x="27536" y="49082"/>
                    <a:pt x="26929" y="48957"/>
                  </a:cubicBezTo>
                  <a:cubicBezTo>
                    <a:pt x="25255" y="48580"/>
                    <a:pt x="23330" y="48664"/>
                    <a:pt x="21594" y="48559"/>
                  </a:cubicBezTo>
                  <a:cubicBezTo>
                    <a:pt x="21468" y="48559"/>
                    <a:pt x="21343" y="48664"/>
                    <a:pt x="21322" y="48789"/>
                  </a:cubicBezTo>
                  <a:cubicBezTo>
                    <a:pt x="20422" y="51572"/>
                    <a:pt x="19920" y="54397"/>
                    <a:pt x="19962" y="57305"/>
                  </a:cubicBezTo>
                  <a:cubicBezTo>
                    <a:pt x="14459" y="57263"/>
                    <a:pt x="8935" y="57159"/>
                    <a:pt x="3453" y="57012"/>
                  </a:cubicBezTo>
                  <a:cubicBezTo>
                    <a:pt x="3788" y="48559"/>
                    <a:pt x="4415" y="40106"/>
                    <a:pt x="4897" y="31674"/>
                  </a:cubicBezTo>
                  <a:close/>
                  <a:moveTo>
                    <a:pt x="40829" y="0"/>
                  </a:moveTo>
                  <a:cubicBezTo>
                    <a:pt x="40578" y="0"/>
                    <a:pt x="40324" y="26"/>
                    <a:pt x="40069" y="79"/>
                  </a:cubicBezTo>
                  <a:cubicBezTo>
                    <a:pt x="37998" y="518"/>
                    <a:pt x="36763" y="2590"/>
                    <a:pt x="36952" y="4557"/>
                  </a:cubicBezTo>
                  <a:cubicBezTo>
                    <a:pt x="36500" y="4399"/>
                    <a:pt x="36011" y="4270"/>
                    <a:pt x="35546" y="4270"/>
                  </a:cubicBezTo>
                  <a:cubicBezTo>
                    <a:pt x="35020" y="4270"/>
                    <a:pt x="34525" y="4435"/>
                    <a:pt x="34148" y="4912"/>
                  </a:cubicBezTo>
                  <a:cubicBezTo>
                    <a:pt x="33395" y="5854"/>
                    <a:pt x="33897" y="7570"/>
                    <a:pt x="34357" y="8825"/>
                  </a:cubicBezTo>
                  <a:cubicBezTo>
                    <a:pt x="33978" y="8674"/>
                    <a:pt x="33596" y="8605"/>
                    <a:pt x="33224" y="8605"/>
                  </a:cubicBezTo>
                  <a:cubicBezTo>
                    <a:pt x="30972" y="8605"/>
                    <a:pt x="29109" y="11150"/>
                    <a:pt x="30654" y="13449"/>
                  </a:cubicBezTo>
                  <a:cubicBezTo>
                    <a:pt x="30313" y="13330"/>
                    <a:pt x="29750" y="13044"/>
                    <a:pt x="29292" y="13044"/>
                  </a:cubicBezTo>
                  <a:cubicBezTo>
                    <a:pt x="29188" y="13044"/>
                    <a:pt x="29090" y="13059"/>
                    <a:pt x="29001" y="13093"/>
                  </a:cubicBezTo>
                  <a:cubicBezTo>
                    <a:pt x="28185" y="13407"/>
                    <a:pt x="28017" y="15500"/>
                    <a:pt x="27808" y="16211"/>
                  </a:cubicBezTo>
                  <a:lnTo>
                    <a:pt x="27808" y="16253"/>
                  </a:lnTo>
                  <a:cubicBezTo>
                    <a:pt x="25632" y="12968"/>
                    <a:pt x="23456" y="9683"/>
                    <a:pt x="21280" y="6419"/>
                  </a:cubicBezTo>
                  <a:cubicBezTo>
                    <a:pt x="21214" y="6326"/>
                    <a:pt x="21080" y="6259"/>
                    <a:pt x="20954" y="6259"/>
                  </a:cubicBezTo>
                  <a:cubicBezTo>
                    <a:pt x="20881" y="6259"/>
                    <a:pt x="20811" y="6281"/>
                    <a:pt x="20757" y="6335"/>
                  </a:cubicBezTo>
                  <a:cubicBezTo>
                    <a:pt x="13852" y="14433"/>
                    <a:pt x="6926" y="22446"/>
                    <a:pt x="126" y="30607"/>
                  </a:cubicBezTo>
                  <a:cubicBezTo>
                    <a:pt x="1" y="30774"/>
                    <a:pt x="126" y="30983"/>
                    <a:pt x="294" y="31004"/>
                  </a:cubicBezTo>
                  <a:cubicBezTo>
                    <a:pt x="314" y="31088"/>
                    <a:pt x="398" y="31171"/>
                    <a:pt x="524" y="31192"/>
                  </a:cubicBezTo>
                  <a:cubicBezTo>
                    <a:pt x="1863" y="31339"/>
                    <a:pt x="3181" y="31485"/>
                    <a:pt x="4520" y="31611"/>
                  </a:cubicBezTo>
                  <a:cubicBezTo>
                    <a:pt x="3579" y="40127"/>
                    <a:pt x="3139" y="48747"/>
                    <a:pt x="2804" y="57326"/>
                  </a:cubicBezTo>
                  <a:cubicBezTo>
                    <a:pt x="2804" y="57493"/>
                    <a:pt x="2951" y="57661"/>
                    <a:pt x="3139" y="57661"/>
                  </a:cubicBezTo>
                  <a:cubicBezTo>
                    <a:pt x="10244" y="57887"/>
                    <a:pt x="17361" y="57976"/>
                    <a:pt x="24481" y="57976"/>
                  </a:cubicBezTo>
                  <a:cubicBezTo>
                    <a:pt x="26587" y="57976"/>
                    <a:pt x="28694" y="57968"/>
                    <a:pt x="30800" y="57954"/>
                  </a:cubicBezTo>
                  <a:cubicBezTo>
                    <a:pt x="30988" y="57954"/>
                    <a:pt x="31156" y="57786"/>
                    <a:pt x="31156" y="57598"/>
                  </a:cubicBezTo>
                  <a:cubicBezTo>
                    <a:pt x="31616" y="49229"/>
                    <a:pt x="31804" y="40859"/>
                    <a:pt x="31679" y="32490"/>
                  </a:cubicBezTo>
                  <a:cubicBezTo>
                    <a:pt x="32997" y="32469"/>
                    <a:pt x="34336" y="32427"/>
                    <a:pt x="35654" y="32260"/>
                  </a:cubicBezTo>
                  <a:cubicBezTo>
                    <a:pt x="35968" y="32239"/>
                    <a:pt x="36010" y="31841"/>
                    <a:pt x="35801" y="31715"/>
                  </a:cubicBezTo>
                  <a:lnTo>
                    <a:pt x="35801" y="31715"/>
                  </a:lnTo>
                  <a:cubicBezTo>
                    <a:pt x="35814" y="31718"/>
                    <a:pt x="35827" y="31719"/>
                    <a:pt x="35841" y="31719"/>
                  </a:cubicBezTo>
                  <a:cubicBezTo>
                    <a:pt x="35956" y="31719"/>
                    <a:pt x="36077" y="31642"/>
                    <a:pt x="36115" y="31548"/>
                  </a:cubicBezTo>
                  <a:cubicBezTo>
                    <a:pt x="36450" y="30879"/>
                    <a:pt x="36073" y="30335"/>
                    <a:pt x="35759" y="29644"/>
                  </a:cubicBezTo>
                  <a:cubicBezTo>
                    <a:pt x="35257" y="28556"/>
                    <a:pt x="34734" y="27468"/>
                    <a:pt x="34148" y="26422"/>
                  </a:cubicBezTo>
                  <a:cubicBezTo>
                    <a:pt x="33311" y="24853"/>
                    <a:pt x="32411" y="23346"/>
                    <a:pt x="31470" y="21819"/>
                  </a:cubicBezTo>
                  <a:lnTo>
                    <a:pt x="31470" y="21819"/>
                  </a:lnTo>
                  <a:cubicBezTo>
                    <a:pt x="31532" y="21881"/>
                    <a:pt x="31620" y="21916"/>
                    <a:pt x="31703" y="21916"/>
                  </a:cubicBezTo>
                  <a:cubicBezTo>
                    <a:pt x="31815" y="21916"/>
                    <a:pt x="31918" y="21850"/>
                    <a:pt x="31930" y="21693"/>
                  </a:cubicBezTo>
                  <a:cubicBezTo>
                    <a:pt x="32244" y="19873"/>
                    <a:pt x="32474" y="18115"/>
                    <a:pt x="33144" y="16378"/>
                  </a:cubicBezTo>
                  <a:cubicBezTo>
                    <a:pt x="33457" y="15604"/>
                    <a:pt x="34001" y="14872"/>
                    <a:pt x="33165" y="14265"/>
                  </a:cubicBezTo>
                  <a:cubicBezTo>
                    <a:pt x="32662" y="13909"/>
                    <a:pt x="31846" y="13742"/>
                    <a:pt x="31177" y="13596"/>
                  </a:cubicBezTo>
                  <a:cubicBezTo>
                    <a:pt x="31219" y="13512"/>
                    <a:pt x="31260" y="13428"/>
                    <a:pt x="31177" y="13324"/>
                  </a:cubicBezTo>
                  <a:cubicBezTo>
                    <a:pt x="29889" y="11432"/>
                    <a:pt x="31307" y="9159"/>
                    <a:pt x="33155" y="9159"/>
                  </a:cubicBezTo>
                  <a:cubicBezTo>
                    <a:pt x="33678" y="9159"/>
                    <a:pt x="34235" y="9342"/>
                    <a:pt x="34776" y="9767"/>
                  </a:cubicBezTo>
                  <a:cubicBezTo>
                    <a:pt x="34836" y="9821"/>
                    <a:pt x="34918" y="9845"/>
                    <a:pt x="35002" y="9845"/>
                  </a:cubicBezTo>
                  <a:cubicBezTo>
                    <a:pt x="35211" y="9845"/>
                    <a:pt x="35430" y="9692"/>
                    <a:pt x="35341" y="9453"/>
                  </a:cubicBezTo>
                  <a:cubicBezTo>
                    <a:pt x="35069" y="8804"/>
                    <a:pt x="34838" y="8114"/>
                    <a:pt x="34713" y="7423"/>
                  </a:cubicBezTo>
                  <a:cubicBezTo>
                    <a:pt x="34525" y="6503"/>
                    <a:pt x="34462" y="6419"/>
                    <a:pt x="35131" y="5603"/>
                  </a:cubicBezTo>
                  <a:cubicBezTo>
                    <a:pt x="35255" y="5124"/>
                    <a:pt x="35458" y="4885"/>
                    <a:pt x="35758" y="4885"/>
                  </a:cubicBezTo>
                  <a:cubicBezTo>
                    <a:pt x="35865" y="4885"/>
                    <a:pt x="35983" y="4915"/>
                    <a:pt x="36115" y="4975"/>
                  </a:cubicBezTo>
                  <a:cubicBezTo>
                    <a:pt x="36512" y="5038"/>
                    <a:pt x="36910" y="5163"/>
                    <a:pt x="37245" y="5373"/>
                  </a:cubicBezTo>
                  <a:cubicBezTo>
                    <a:pt x="37292" y="5392"/>
                    <a:pt x="37342" y="5402"/>
                    <a:pt x="37391" y="5402"/>
                  </a:cubicBezTo>
                  <a:cubicBezTo>
                    <a:pt x="37601" y="5402"/>
                    <a:pt x="37798" y="5230"/>
                    <a:pt x="37747" y="4975"/>
                  </a:cubicBezTo>
                  <a:cubicBezTo>
                    <a:pt x="37286" y="3238"/>
                    <a:pt x="38291" y="1188"/>
                    <a:pt x="40090" y="728"/>
                  </a:cubicBezTo>
                  <a:cubicBezTo>
                    <a:pt x="40357" y="660"/>
                    <a:pt x="40617" y="628"/>
                    <a:pt x="40870" y="628"/>
                  </a:cubicBezTo>
                  <a:cubicBezTo>
                    <a:pt x="42564" y="628"/>
                    <a:pt x="43908" y="2060"/>
                    <a:pt x="44254" y="3699"/>
                  </a:cubicBezTo>
                  <a:cubicBezTo>
                    <a:pt x="44291" y="3849"/>
                    <a:pt x="44421" y="3919"/>
                    <a:pt x="44551" y="3919"/>
                  </a:cubicBezTo>
                  <a:cubicBezTo>
                    <a:pt x="44711" y="3919"/>
                    <a:pt x="44872" y="3812"/>
                    <a:pt x="44861" y="3615"/>
                  </a:cubicBezTo>
                  <a:cubicBezTo>
                    <a:pt x="44675" y="1642"/>
                    <a:pt x="42850" y="0"/>
                    <a:pt x="4082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3424725" y="1940525"/>
              <a:ext cx="253200" cy="278900"/>
            </a:xfrm>
            <a:custGeom>
              <a:avLst/>
              <a:gdLst/>
              <a:ahLst/>
              <a:cxnLst/>
              <a:rect l="l" t="t" r="r" b="b"/>
              <a:pathLst>
                <a:path w="10128" h="11156" extrusionOk="0">
                  <a:moveTo>
                    <a:pt x="5743" y="698"/>
                  </a:moveTo>
                  <a:cubicBezTo>
                    <a:pt x="5782" y="698"/>
                    <a:pt x="5821" y="699"/>
                    <a:pt x="5859" y="701"/>
                  </a:cubicBezTo>
                  <a:cubicBezTo>
                    <a:pt x="5838" y="743"/>
                    <a:pt x="5797" y="764"/>
                    <a:pt x="5797" y="847"/>
                  </a:cubicBezTo>
                  <a:cubicBezTo>
                    <a:pt x="5587" y="2605"/>
                    <a:pt x="5378" y="4321"/>
                    <a:pt x="5106" y="6057"/>
                  </a:cubicBezTo>
                  <a:cubicBezTo>
                    <a:pt x="4814" y="6048"/>
                    <a:pt x="4520" y="6044"/>
                    <a:pt x="4226" y="6044"/>
                  </a:cubicBezTo>
                  <a:cubicBezTo>
                    <a:pt x="3217" y="6044"/>
                    <a:pt x="2203" y="6092"/>
                    <a:pt x="1214" y="6141"/>
                  </a:cubicBezTo>
                  <a:cubicBezTo>
                    <a:pt x="1361" y="5304"/>
                    <a:pt x="1633" y="4488"/>
                    <a:pt x="2051" y="3693"/>
                  </a:cubicBezTo>
                  <a:cubicBezTo>
                    <a:pt x="2806" y="2225"/>
                    <a:pt x="4275" y="698"/>
                    <a:pt x="5743" y="698"/>
                  </a:cubicBezTo>
                  <a:close/>
                  <a:moveTo>
                    <a:pt x="6299" y="764"/>
                  </a:moveTo>
                  <a:cubicBezTo>
                    <a:pt x="6843" y="910"/>
                    <a:pt x="7366" y="1266"/>
                    <a:pt x="7847" y="1977"/>
                  </a:cubicBezTo>
                  <a:cubicBezTo>
                    <a:pt x="8684" y="3170"/>
                    <a:pt x="8747" y="4739"/>
                    <a:pt x="8454" y="6267"/>
                  </a:cubicBezTo>
                  <a:cubicBezTo>
                    <a:pt x="7575" y="6162"/>
                    <a:pt x="6654" y="6099"/>
                    <a:pt x="5755" y="6057"/>
                  </a:cubicBezTo>
                  <a:cubicBezTo>
                    <a:pt x="6069" y="4321"/>
                    <a:pt x="6278" y="2563"/>
                    <a:pt x="6341" y="847"/>
                  </a:cubicBezTo>
                  <a:cubicBezTo>
                    <a:pt x="6341" y="826"/>
                    <a:pt x="6341" y="785"/>
                    <a:pt x="6299" y="764"/>
                  </a:cubicBezTo>
                  <a:close/>
                  <a:moveTo>
                    <a:pt x="1152" y="6455"/>
                  </a:moveTo>
                  <a:cubicBezTo>
                    <a:pt x="2470" y="6455"/>
                    <a:pt x="3746" y="6518"/>
                    <a:pt x="5022" y="6580"/>
                  </a:cubicBezTo>
                  <a:cubicBezTo>
                    <a:pt x="4855" y="7878"/>
                    <a:pt x="4604" y="9217"/>
                    <a:pt x="4332" y="10493"/>
                  </a:cubicBezTo>
                  <a:cubicBezTo>
                    <a:pt x="3328" y="10493"/>
                    <a:pt x="2344" y="10493"/>
                    <a:pt x="1340" y="10472"/>
                  </a:cubicBezTo>
                  <a:cubicBezTo>
                    <a:pt x="1361" y="10430"/>
                    <a:pt x="1403" y="10284"/>
                    <a:pt x="1361" y="10200"/>
                  </a:cubicBezTo>
                  <a:cubicBezTo>
                    <a:pt x="1089" y="8987"/>
                    <a:pt x="1005" y="7752"/>
                    <a:pt x="1152" y="6455"/>
                  </a:cubicBezTo>
                  <a:close/>
                  <a:moveTo>
                    <a:pt x="5629" y="6664"/>
                  </a:moveTo>
                  <a:cubicBezTo>
                    <a:pt x="6508" y="6706"/>
                    <a:pt x="7429" y="6727"/>
                    <a:pt x="8328" y="6790"/>
                  </a:cubicBezTo>
                  <a:cubicBezTo>
                    <a:pt x="8098" y="7710"/>
                    <a:pt x="7805" y="8547"/>
                    <a:pt x="7512" y="9280"/>
                  </a:cubicBezTo>
                  <a:cubicBezTo>
                    <a:pt x="7470" y="9635"/>
                    <a:pt x="7303" y="9928"/>
                    <a:pt x="7073" y="10179"/>
                  </a:cubicBezTo>
                  <a:cubicBezTo>
                    <a:pt x="6982" y="10484"/>
                    <a:pt x="6812" y="10645"/>
                    <a:pt x="6565" y="10645"/>
                  </a:cubicBezTo>
                  <a:cubicBezTo>
                    <a:pt x="6473" y="10645"/>
                    <a:pt x="6371" y="10622"/>
                    <a:pt x="6257" y="10577"/>
                  </a:cubicBezTo>
                  <a:cubicBezTo>
                    <a:pt x="6115" y="10611"/>
                    <a:pt x="5956" y="10623"/>
                    <a:pt x="5789" y="10623"/>
                  </a:cubicBezTo>
                  <a:cubicBezTo>
                    <a:pt x="5439" y="10623"/>
                    <a:pt x="5055" y="10570"/>
                    <a:pt x="4730" y="10556"/>
                  </a:cubicBezTo>
                  <a:cubicBezTo>
                    <a:pt x="5085" y="9280"/>
                    <a:pt x="5357" y="7982"/>
                    <a:pt x="5629" y="6664"/>
                  </a:cubicBezTo>
                  <a:close/>
                  <a:moveTo>
                    <a:pt x="5697" y="1"/>
                  </a:moveTo>
                  <a:cubicBezTo>
                    <a:pt x="4348" y="1"/>
                    <a:pt x="3087" y="1000"/>
                    <a:pt x="2198" y="2228"/>
                  </a:cubicBezTo>
                  <a:cubicBezTo>
                    <a:pt x="524" y="4551"/>
                    <a:pt x="1" y="7668"/>
                    <a:pt x="838" y="10430"/>
                  </a:cubicBezTo>
                  <a:cubicBezTo>
                    <a:pt x="838" y="10451"/>
                    <a:pt x="880" y="10472"/>
                    <a:pt x="880" y="10493"/>
                  </a:cubicBezTo>
                  <a:cubicBezTo>
                    <a:pt x="775" y="10598"/>
                    <a:pt x="796" y="10849"/>
                    <a:pt x="1005" y="10849"/>
                  </a:cubicBezTo>
                  <a:cubicBezTo>
                    <a:pt x="2571" y="10901"/>
                    <a:pt x="4239" y="11156"/>
                    <a:pt x="5839" y="11156"/>
                  </a:cubicBezTo>
                  <a:cubicBezTo>
                    <a:pt x="6163" y="11156"/>
                    <a:pt x="6484" y="11145"/>
                    <a:pt x="6801" y="11121"/>
                  </a:cubicBezTo>
                  <a:cubicBezTo>
                    <a:pt x="7994" y="11058"/>
                    <a:pt x="7994" y="9907"/>
                    <a:pt x="8307" y="8903"/>
                  </a:cubicBezTo>
                  <a:cubicBezTo>
                    <a:pt x="9082" y="6287"/>
                    <a:pt x="10128" y="2877"/>
                    <a:pt x="7680" y="785"/>
                  </a:cubicBezTo>
                  <a:cubicBezTo>
                    <a:pt x="7019" y="233"/>
                    <a:pt x="6348" y="1"/>
                    <a:pt x="5697"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4"/>
          <p:cNvGrpSpPr/>
          <p:nvPr/>
        </p:nvGrpSpPr>
        <p:grpSpPr>
          <a:xfrm>
            <a:off x="7984714" y="2546325"/>
            <a:ext cx="484472" cy="245055"/>
            <a:chOff x="2952900" y="3665550"/>
            <a:chExt cx="625125" cy="316200"/>
          </a:xfrm>
        </p:grpSpPr>
        <p:sp>
          <p:nvSpPr>
            <p:cNvPr id="925" name="Google Shape;925;p44"/>
            <p:cNvSpPr/>
            <p:nvPr/>
          </p:nvSpPr>
          <p:spPr>
            <a:xfrm>
              <a:off x="2952900" y="3665550"/>
              <a:ext cx="625125" cy="316200"/>
            </a:xfrm>
            <a:custGeom>
              <a:avLst/>
              <a:gdLst/>
              <a:ahLst/>
              <a:cxnLst/>
              <a:rect l="l" t="t" r="r" b="b"/>
              <a:pathLst>
                <a:path w="25005" h="12648" extrusionOk="0">
                  <a:moveTo>
                    <a:pt x="9570" y="447"/>
                  </a:moveTo>
                  <a:cubicBezTo>
                    <a:pt x="10356" y="447"/>
                    <a:pt x="11225" y="955"/>
                    <a:pt x="11802" y="1438"/>
                  </a:cubicBezTo>
                  <a:cubicBezTo>
                    <a:pt x="12346" y="1920"/>
                    <a:pt x="12785" y="2443"/>
                    <a:pt x="13266" y="2945"/>
                  </a:cubicBezTo>
                  <a:cubicBezTo>
                    <a:pt x="11969" y="2045"/>
                    <a:pt x="10588" y="1396"/>
                    <a:pt x="9019" y="1103"/>
                  </a:cubicBezTo>
                  <a:lnTo>
                    <a:pt x="8391" y="1020"/>
                  </a:lnTo>
                  <a:cubicBezTo>
                    <a:pt x="8714" y="607"/>
                    <a:pt x="9129" y="447"/>
                    <a:pt x="9570" y="447"/>
                  </a:cubicBezTo>
                  <a:close/>
                  <a:moveTo>
                    <a:pt x="7099" y="1598"/>
                  </a:moveTo>
                  <a:cubicBezTo>
                    <a:pt x="8532" y="1598"/>
                    <a:pt x="9948" y="1884"/>
                    <a:pt x="10986" y="2338"/>
                  </a:cubicBezTo>
                  <a:cubicBezTo>
                    <a:pt x="13936" y="3614"/>
                    <a:pt x="16091" y="6146"/>
                    <a:pt x="18141" y="8531"/>
                  </a:cubicBezTo>
                  <a:cubicBezTo>
                    <a:pt x="18121" y="8636"/>
                    <a:pt x="18141" y="8720"/>
                    <a:pt x="18204" y="8803"/>
                  </a:cubicBezTo>
                  <a:cubicBezTo>
                    <a:pt x="15584" y="10160"/>
                    <a:pt x="12947" y="11076"/>
                    <a:pt x="10003" y="11076"/>
                  </a:cubicBezTo>
                  <a:cubicBezTo>
                    <a:pt x="9679" y="11076"/>
                    <a:pt x="9351" y="11065"/>
                    <a:pt x="9019" y="11042"/>
                  </a:cubicBezTo>
                  <a:cubicBezTo>
                    <a:pt x="5964" y="10833"/>
                    <a:pt x="43" y="9034"/>
                    <a:pt x="1382" y="4765"/>
                  </a:cubicBezTo>
                  <a:cubicBezTo>
                    <a:pt x="2110" y="2449"/>
                    <a:pt x="4630" y="1598"/>
                    <a:pt x="7099" y="1598"/>
                  </a:cubicBezTo>
                  <a:close/>
                  <a:moveTo>
                    <a:pt x="22912" y="6793"/>
                  </a:moveTo>
                  <a:cubicBezTo>
                    <a:pt x="23332" y="6793"/>
                    <a:pt x="23759" y="6841"/>
                    <a:pt x="24188" y="6941"/>
                  </a:cubicBezTo>
                  <a:cubicBezTo>
                    <a:pt x="23435" y="7883"/>
                    <a:pt x="22473" y="8448"/>
                    <a:pt x="21280" y="8657"/>
                  </a:cubicBezTo>
                  <a:cubicBezTo>
                    <a:pt x="21113" y="8699"/>
                    <a:pt x="21029" y="8929"/>
                    <a:pt x="21134" y="9075"/>
                  </a:cubicBezTo>
                  <a:cubicBezTo>
                    <a:pt x="21698" y="9996"/>
                    <a:pt x="22284" y="10938"/>
                    <a:pt x="22849" y="11858"/>
                  </a:cubicBezTo>
                  <a:cubicBezTo>
                    <a:pt x="21175" y="11251"/>
                    <a:pt x="19481" y="10394"/>
                    <a:pt x="18665" y="8782"/>
                  </a:cubicBezTo>
                  <a:lnTo>
                    <a:pt x="18665" y="8762"/>
                  </a:lnTo>
                  <a:cubicBezTo>
                    <a:pt x="19809" y="7501"/>
                    <a:pt x="21308" y="6793"/>
                    <a:pt x="22912" y="6793"/>
                  </a:cubicBezTo>
                  <a:close/>
                  <a:moveTo>
                    <a:pt x="9514" y="1"/>
                  </a:moveTo>
                  <a:cubicBezTo>
                    <a:pt x="8930" y="1"/>
                    <a:pt x="8424" y="281"/>
                    <a:pt x="8098" y="999"/>
                  </a:cubicBezTo>
                  <a:cubicBezTo>
                    <a:pt x="7874" y="983"/>
                    <a:pt x="7643" y="974"/>
                    <a:pt x="7408" y="974"/>
                  </a:cubicBezTo>
                  <a:cubicBezTo>
                    <a:pt x="4620" y="974"/>
                    <a:pt x="1233" y="2144"/>
                    <a:pt x="712" y="5058"/>
                  </a:cubicBezTo>
                  <a:cubicBezTo>
                    <a:pt x="1" y="8971"/>
                    <a:pt x="4499" y="10938"/>
                    <a:pt x="7575" y="11440"/>
                  </a:cubicBezTo>
                  <a:cubicBezTo>
                    <a:pt x="8374" y="11564"/>
                    <a:pt x="9199" y="11627"/>
                    <a:pt x="10031" y="11627"/>
                  </a:cubicBezTo>
                  <a:cubicBezTo>
                    <a:pt x="12994" y="11627"/>
                    <a:pt x="16057" y="10823"/>
                    <a:pt x="18393" y="9075"/>
                  </a:cubicBezTo>
                  <a:cubicBezTo>
                    <a:pt x="19292" y="11042"/>
                    <a:pt x="21426" y="11879"/>
                    <a:pt x="23351" y="12632"/>
                  </a:cubicBezTo>
                  <a:cubicBezTo>
                    <a:pt x="23379" y="12643"/>
                    <a:pt x="23406" y="12647"/>
                    <a:pt x="23433" y="12647"/>
                  </a:cubicBezTo>
                  <a:cubicBezTo>
                    <a:pt x="23623" y="12647"/>
                    <a:pt x="23757" y="12403"/>
                    <a:pt x="23665" y="12256"/>
                  </a:cubicBezTo>
                  <a:cubicBezTo>
                    <a:pt x="23038" y="11210"/>
                    <a:pt x="22389" y="10184"/>
                    <a:pt x="21761" y="9138"/>
                  </a:cubicBezTo>
                  <a:cubicBezTo>
                    <a:pt x="23038" y="8803"/>
                    <a:pt x="24084" y="8071"/>
                    <a:pt x="24879" y="6941"/>
                  </a:cubicBezTo>
                  <a:cubicBezTo>
                    <a:pt x="25004" y="6774"/>
                    <a:pt x="24879" y="6565"/>
                    <a:pt x="24711" y="6523"/>
                  </a:cubicBezTo>
                  <a:cubicBezTo>
                    <a:pt x="24116" y="6347"/>
                    <a:pt x="23505" y="6260"/>
                    <a:pt x="22899" y="6260"/>
                  </a:cubicBezTo>
                  <a:cubicBezTo>
                    <a:pt x="21270" y="6260"/>
                    <a:pt x="19677" y="6887"/>
                    <a:pt x="18518" y="8092"/>
                  </a:cubicBezTo>
                  <a:cubicBezTo>
                    <a:pt x="17158" y="6460"/>
                    <a:pt x="15693" y="4765"/>
                    <a:pt x="13957" y="3468"/>
                  </a:cubicBezTo>
                  <a:cubicBezTo>
                    <a:pt x="14061" y="3405"/>
                    <a:pt x="14124" y="3300"/>
                    <a:pt x="14040" y="3175"/>
                  </a:cubicBezTo>
                  <a:cubicBezTo>
                    <a:pt x="13393" y="2189"/>
                    <a:pt x="11147" y="1"/>
                    <a:pt x="951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a:off x="3018300" y="3745400"/>
              <a:ext cx="59650" cy="42675"/>
            </a:xfrm>
            <a:custGeom>
              <a:avLst/>
              <a:gdLst/>
              <a:ahLst/>
              <a:cxnLst/>
              <a:rect l="l" t="t" r="r" b="b"/>
              <a:pathLst>
                <a:path w="2386" h="1707" extrusionOk="0">
                  <a:moveTo>
                    <a:pt x="1159" y="1"/>
                  </a:moveTo>
                  <a:cubicBezTo>
                    <a:pt x="1143" y="1"/>
                    <a:pt x="1126" y="1"/>
                    <a:pt x="1109" y="2"/>
                  </a:cubicBezTo>
                  <a:cubicBezTo>
                    <a:pt x="481" y="65"/>
                    <a:pt x="0" y="985"/>
                    <a:pt x="544" y="1446"/>
                  </a:cubicBezTo>
                  <a:cubicBezTo>
                    <a:pt x="580" y="1473"/>
                    <a:pt x="620" y="1484"/>
                    <a:pt x="658" y="1484"/>
                  </a:cubicBezTo>
                  <a:cubicBezTo>
                    <a:pt x="799" y="1484"/>
                    <a:pt x="922" y="1330"/>
                    <a:pt x="774" y="1215"/>
                  </a:cubicBezTo>
                  <a:cubicBezTo>
                    <a:pt x="537" y="959"/>
                    <a:pt x="822" y="478"/>
                    <a:pt x="1137" y="478"/>
                  </a:cubicBezTo>
                  <a:cubicBezTo>
                    <a:pt x="1155" y="478"/>
                    <a:pt x="1174" y="480"/>
                    <a:pt x="1193" y="483"/>
                  </a:cubicBezTo>
                  <a:cubicBezTo>
                    <a:pt x="1402" y="504"/>
                    <a:pt x="1569" y="692"/>
                    <a:pt x="1632" y="860"/>
                  </a:cubicBezTo>
                  <a:cubicBezTo>
                    <a:pt x="1737" y="1111"/>
                    <a:pt x="1674" y="1320"/>
                    <a:pt x="1716" y="1550"/>
                  </a:cubicBezTo>
                  <a:cubicBezTo>
                    <a:pt x="1743" y="1647"/>
                    <a:pt x="1853" y="1707"/>
                    <a:pt x="1954" y="1707"/>
                  </a:cubicBezTo>
                  <a:cubicBezTo>
                    <a:pt x="2006" y="1707"/>
                    <a:pt x="2057" y="1691"/>
                    <a:pt x="2092" y="1655"/>
                  </a:cubicBezTo>
                  <a:cubicBezTo>
                    <a:pt x="2385" y="1341"/>
                    <a:pt x="2281" y="839"/>
                    <a:pt x="2051" y="525"/>
                  </a:cubicBezTo>
                  <a:cubicBezTo>
                    <a:pt x="1890" y="224"/>
                    <a:pt x="1538" y="1"/>
                    <a:pt x="115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a:off x="3161100" y="3766800"/>
              <a:ext cx="106200" cy="104225"/>
            </a:xfrm>
            <a:custGeom>
              <a:avLst/>
              <a:gdLst/>
              <a:ahLst/>
              <a:cxnLst/>
              <a:rect l="l" t="t" r="r" b="b"/>
              <a:pathLst>
                <a:path w="4248" h="4169" extrusionOk="0">
                  <a:moveTo>
                    <a:pt x="2992" y="656"/>
                  </a:moveTo>
                  <a:cubicBezTo>
                    <a:pt x="3034" y="656"/>
                    <a:pt x="3077" y="662"/>
                    <a:pt x="3118" y="673"/>
                  </a:cubicBezTo>
                  <a:cubicBezTo>
                    <a:pt x="3118" y="736"/>
                    <a:pt x="3139" y="841"/>
                    <a:pt x="3139" y="924"/>
                  </a:cubicBezTo>
                  <a:cubicBezTo>
                    <a:pt x="3202" y="1050"/>
                    <a:pt x="3202" y="1217"/>
                    <a:pt x="3222" y="1364"/>
                  </a:cubicBezTo>
                  <a:cubicBezTo>
                    <a:pt x="2909" y="1364"/>
                    <a:pt x="2595" y="1406"/>
                    <a:pt x="2281" y="1406"/>
                  </a:cubicBezTo>
                  <a:cubicBezTo>
                    <a:pt x="2134" y="1406"/>
                    <a:pt x="2134" y="1636"/>
                    <a:pt x="2281" y="1636"/>
                  </a:cubicBezTo>
                  <a:cubicBezTo>
                    <a:pt x="2595" y="1636"/>
                    <a:pt x="2930" y="1657"/>
                    <a:pt x="3243" y="1657"/>
                  </a:cubicBezTo>
                  <a:cubicBezTo>
                    <a:pt x="3306" y="1991"/>
                    <a:pt x="3348" y="2347"/>
                    <a:pt x="3390" y="2682"/>
                  </a:cubicBezTo>
                  <a:cubicBezTo>
                    <a:pt x="3474" y="3079"/>
                    <a:pt x="3641" y="3603"/>
                    <a:pt x="3118" y="3603"/>
                  </a:cubicBezTo>
                  <a:cubicBezTo>
                    <a:pt x="2846" y="3603"/>
                    <a:pt x="2490" y="3414"/>
                    <a:pt x="2218" y="3393"/>
                  </a:cubicBezTo>
                  <a:cubicBezTo>
                    <a:pt x="2016" y="3365"/>
                    <a:pt x="1814" y="3351"/>
                    <a:pt x="1613" y="3351"/>
                  </a:cubicBezTo>
                  <a:cubicBezTo>
                    <a:pt x="1212" y="3351"/>
                    <a:pt x="816" y="3407"/>
                    <a:pt x="440" y="3519"/>
                  </a:cubicBezTo>
                  <a:lnTo>
                    <a:pt x="356" y="1782"/>
                  </a:lnTo>
                  <a:lnTo>
                    <a:pt x="356" y="1782"/>
                  </a:lnTo>
                  <a:cubicBezTo>
                    <a:pt x="377" y="1803"/>
                    <a:pt x="403" y="1814"/>
                    <a:pt x="432" y="1814"/>
                  </a:cubicBezTo>
                  <a:cubicBezTo>
                    <a:pt x="461" y="1814"/>
                    <a:pt x="492" y="1803"/>
                    <a:pt x="523" y="1782"/>
                  </a:cubicBezTo>
                  <a:cubicBezTo>
                    <a:pt x="1235" y="1468"/>
                    <a:pt x="1946" y="987"/>
                    <a:pt x="2678" y="736"/>
                  </a:cubicBezTo>
                  <a:cubicBezTo>
                    <a:pt x="2769" y="691"/>
                    <a:pt x="2881" y="656"/>
                    <a:pt x="2992" y="656"/>
                  </a:cubicBezTo>
                  <a:close/>
                  <a:moveTo>
                    <a:pt x="3118" y="0"/>
                  </a:moveTo>
                  <a:cubicBezTo>
                    <a:pt x="2754" y="0"/>
                    <a:pt x="2328" y="327"/>
                    <a:pt x="2051" y="485"/>
                  </a:cubicBezTo>
                  <a:cubicBezTo>
                    <a:pt x="1486" y="778"/>
                    <a:pt x="900" y="1029"/>
                    <a:pt x="314" y="1343"/>
                  </a:cubicBezTo>
                  <a:lnTo>
                    <a:pt x="314" y="1322"/>
                  </a:lnTo>
                  <a:cubicBezTo>
                    <a:pt x="314" y="1228"/>
                    <a:pt x="246" y="1181"/>
                    <a:pt x="178" y="1181"/>
                  </a:cubicBezTo>
                  <a:cubicBezTo>
                    <a:pt x="110" y="1181"/>
                    <a:pt x="42" y="1228"/>
                    <a:pt x="42" y="1322"/>
                  </a:cubicBezTo>
                  <a:cubicBezTo>
                    <a:pt x="0" y="2117"/>
                    <a:pt x="42" y="2954"/>
                    <a:pt x="0" y="3770"/>
                  </a:cubicBezTo>
                  <a:cubicBezTo>
                    <a:pt x="0" y="3917"/>
                    <a:pt x="129" y="3983"/>
                    <a:pt x="245" y="3983"/>
                  </a:cubicBezTo>
                  <a:cubicBezTo>
                    <a:pt x="262" y="3983"/>
                    <a:pt x="278" y="3982"/>
                    <a:pt x="293" y="3979"/>
                  </a:cubicBezTo>
                  <a:cubicBezTo>
                    <a:pt x="718" y="3863"/>
                    <a:pt x="1144" y="3803"/>
                    <a:pt x="1574" y="3803"/>
                  </a:cubicBezTo>
                  <a:cubicBezTo>
                    <a:pt x="1842" y="3803"/>
                    <a:pt x="2112" y="3826"/>
                    <a:pt x="2386" y="3875"/>
                  </a:cubicBezTo>
                  <a:cubicBezTo>
                    <a:pt x="2671" y="3946"/>
                    <a:pt x="3077" y="4169"/>
                    <a:pt x="3424" y="4169"/>
                  </a:cubicBezTo>
                  <a:cubicBezTo>
                    <a:pt x="3485" y="4169"/>
                    <a:pt x="3543" y="4162"/>
                    <a:pt x="3599" y="4147"/>
                  </a:cubicBezTo>
                  <a:cubicBezTo>
                    <a:pt x="4248" y="3958"/>
                    <a:pt x="3913" y="2870"/>
                    <a:pt x="3850" y="2410"/>
                  </a:cubicBezTo>
                  <a:cubicBezTo>
                    <a:pt x="3787" y="1824"/>
                    <a:pt x="3746" y="1113"/>
                    <a:pt x="3599" y="506"/>
                  </a:cubicBezTo>
                  <a:cubicBezTo>
                    <a:pt x="3536" y="276"/>
                    <a:pt x="3474" y="66"/>
                    <a:pt x="3181" y="4"/>
                  </a:cubicBezTo>
                  <a:cubicBezTo>
                    <a:pt x="3160" y="1"/>
                    <a:pt x="3139" y="0"/>
                    <a:pt x="311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a:off x="3204675" y="3824425"/>
              <a:ext cx="41700" cy="11575"/>
            </a:xfrm>
            <a:custGeom>
              <a:avLst/>
              <a:gdLst/>
              <a:ahLst/>
              <a:cxnLst/>
              <a:rect l="l" t="t" r="r" b="b"/>
              <a:pathLst>
                <a:path w="1668" h="463" extrusionOk="0">
                  <a:moveTo>
                    <a:pt x="1479" y="0"/>
                  </a:moveTo>
                  <a:cubicBezTo>
                    <a:pt x="1040" y="63"/>
                    <a:pt x="580" y="189"/>
                    <a:pt x="119" y="272"/>
                  </a:cubicBezTo>
                  <a:cubicBezTo>
                    <a:pt x="1" y="292"/>
                    <a:pt x="51" y="462"/>
                    <a:pt x="163" y="462"/>
                  </a:cubicBezTo>
                  <a:cubicBezTo>
                    <a:pt x="169" y="462"/>
                    <a:pt x="176" y="462"/>
                    <a:pt x="182" y="461"/>
                  </a:cubicBezTo>
                  <a:cubicBezTo>
                    <a:pt x="622" y="398"/>
                    <a:pt x="1061" y="377"/>
                    <a:pt x="1521" y="251"/>
                  </a:cubicBezTo>
                  <a:cubicBezTo>
                    <a:pt x="1668" y="251"/>
                    <a:pt x="1647" y="0"/>
                    <a:pt x="147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44"/>
          <p:cNvSpPr/>
          <p:nvPr/>
        </p:nvSpPr>
        <p:spPr>
          <a:xfrm rot="584958">
            <a:off x="6510775" y="1519618"/>
            <a:ext cx="459625" cy="397915"/>
          </a:xfrm>
          <a:custGeom>
            <a:avLst/>
            <a:gdLst/>
            <a:ahLst/>
            <a:cxnLst/>
            <a:rect l="l" t="t" r="r" b="b"/>
            <a:pathLst>
              <a:path w="30947" h="26792" extrusionOk="0">
                <a:moveTo>
                  <a:pt x="17164" y="3777"/>
                </a:moveTo>
                <a:cubicBezTo>
                  <a:pt x="17393" y="3777"/>
                  <a:pt x="17614" y="3844"/>
                  <a:pt x="17848" y="3977"/>
                </a:cubicBezTo>
                <a:cubicBezTo>
                  <a:pt x="18392" y="4354"/>
                  <a:pt x="18685" y="5003"/>
                  <a:pt x="18455" y="5630"/>
                </a:cubicBezTo>
                <a:cubicBezTo>
                  <a:pt x="18267" y="6153"/>
                  <a:pt x="17848" y="6467"/>
                  <a:pt x="17388" y="6635"/>
                </a:cubicBezTo>
                <a:cubicBezTo>
                  <a:pt x="17221" y="6446"/>
                  <a:pt x="17032" y="6363"/>
                  <a:pt x="16802" y="6237"/>
                </a:cubicBezTo>
                <a:cubicBezTo>
                  <a:pt x="16799" y="6234"/>
                  <a:pt x="16796" y="6233"/>
                  <a:pt x="16792" y="6233"/>
                </a:cubicBezTo>
                <a:cubicBezTo>
                  <a:pt x="16769" y="6233"/>
                  <a:pt x="16734" y="6279"/>
                  <a:pt x="16698" y="6279"/>
                </a:cubicBezTo>
                <a:cubicBezTo>
                  <a:pt x="16635" y="6279"/>
                  <a:pt x="16593" y="6133"/>
                  <a:pt x="16530" y="6133"/>
                </a:cubicBezTo>
                <a:cubicBezTo>
                  <a:pt x="16494" y="6115"/>
                  <a:pt x="16474" y="6066"/>
                  <a:pt x="16429" y="6066"/>
                </a:cubicBezTo>
                <a:cubicBezTo>
                  <a:pt x="16421" y="6066"/>
                  <a:pt x="16413" y="6067"/>
                  <a:pt x="16405" y="6070"/>
                </a:cubicBezTo>
                <a:cubicBezTo>
                  <a:pt x="16375" y="6055"/>
                  <a:pt x="16335" y="6040"/>
                  <a:pt x="16299" y="6040"/>
                </a:cubicBezTo>
                <a:cubicBezTo>
                  <a:pt x="16285" y="6040"/>
                  <a:pt x="16271" y="6043"/>
                  <a:pt x="16258" y="6049"/>
                </a:cubicBezTo>
                <a:cubicBezTo>
                  <a:pt x="15651" y="5735"/>
                  <a:pt x="15777" y="4668"/>
                  <a:pt x="16175" y="4208"/>
                </a:cubicBezTo>
                <a:cubicBezTo>
                  <a:pt x="16342" y="4019"/>
                  <a:pt x="16551" y="3873"/>
                  <a:pt x="16760" y="3831"/>
                </a:cubicBezTo>
                <a:cubicBezTo>
                  <a:pt x="16788" y="3858"/>
                  <a:pt x="16823" y="3874"/>
                  <a:pt x="16860" y="3874"/>
                </a:cubicBezTo>
                <a:cubicBezTo>
                  <a:pt x="16907" y="3874"/>
                  <a:pt x="16955" y="3848"/>
                  <a:pt x="16991" y="3789"/>
                </a:cubicBezTo>
                <a:cubicBezTo>
                  <a:pt x="17049" y="3781"/>
                  <a:pt x="17107" y="3777"/>
                  <a:pt x="17164" y="3777"/>
                </a:cubicBezTo>
                <a:close/>
                <a:moveTo>
                  <a:pt x="25123" y="6099"/>
                </a:moveTo>
                <a:cubicBezTo>
                  <a:pt x="27458" y="6099"/>
                  <a:pt x="30007" y="7586"/>
                  <a:pt x="30047" y="10129"/>
                </a:cubicBezTo>
                <a:cubicBezTo>
                  <a:pt x="30089" y="12807"/>
                  <a:pt x="27975" y="15192"/>
                  <a:pt x="25653" y="16176"/>
                </a:cubicBezTo>
                <a:cubicBezTo>
                  <a:pt x="24754" y="16564"/>
                  <a:pt x="23849" y="16720"/>
                  <a:pt x="22946" y="16720"/>
                </a:cubicBezTo>
                <a:cubicBezTo>
                  <a:pt x="21223" y="16720"/>
                  <a:pt x="19503" y="16152"/>
                  <a:pt x="17828" y="15548"/>
                </a:cubicBezTo>
                <a:cubicBezTo>
                  <a:pt x="17848" y="15004"/>
                  <a:pt x="17848" y="14481"/>
                  <a:pt x="17848" y="13916"/>
                </a:cubicBezTo>
                <a:cubicBezTo>
                  <a:pt x="17869" y="12431"/>
                  <a:pt x="17953" y="10882"/>
                  <a:pt x="17911" y="9376"/>
                </a:cubicBezTo>
                <a:cubicBezTo>
                  <a:pt x="19941" y="7911"/>
                  <a:pt x="22159" y="6258"/>
                  <a:pt x="24753" y="6112"/>
                </a:cubicBezTo>
                <a:cubicBezTo>
                  <a:pt x="24876" y="6103"/>
                  <a:pt x="24999" y="6099"/>
                  <a:pt x="25123" y="6099"/>
                </a:cubicBezTo>
                <a:close/>
                <a:moveTo>
                  <a:pt x="8137" y="5181"/>
                </a:moveTo>
                <a:cubicBezTo>
                  <a:pt x="11071" y="5181"/>
                  <a:pt x="14065" y="6388"/>
                  <a:pt x="15233" y="8685"/>
                </a:cubicBezTo>
                <a:cubicBezTo>
                  <a:pt x="15254" y="8748"/>
                  <a:pt x="15296" y="8769"/>
                  <a:pt x="15338" y="8769"/>
                </a:cubicBezTo>
                <a:cubicBezTo>
                  <a:pt x="14877" y="10757"/>
                  <a:pt x="14626" y="12807"/>
                  <a:pt x="14522" y="14837"/>
                </a:cubicBezTo>
                <a:cubicBezTo>
                  <a:pt x="14464" y="14814"/>
                  <a:pt x="14401" y="14797"/>
                  <a:pt x="14334" y="14797"/>
                </a:cubicBezTo>
                <a:cubicBezTo>
                  <a:pt x="14279" y="14797"/>
                  <a:pt x="14223" y="14808"/>
                  <a:pt x="14166" y="14837"/>
                </a:cubicBezTo>
                <a:cubicBezTo>
                  <a:pt x="12325" y="15997"/>
                  <a:pt x="10220" y="16815"/>
                  <a:pt x="8072" y="16815"/>
                </a:cubicBezTo>
                <a:cubicBezTo>
                  <a:pt x="7316" y="16815"/>
                  <a:pt x="6554" y="16713"/>
                  <a:pt x="5796" y="16490"/>
                </a:cubicBezTo>
                <a:cubicBezTo>
                  <a:pt x="3055" y="15674"/>
                  <a:pt x="879" y="13268"/>
                  <a:pt x="1110" y="10296"/>
                </a:cubicBezTo>
                <a:cubicBezTo>
                  <a:pt x="1369" y="6825"/>
                  <a:pt x="4712" y="5181"/>
                  <a:pt x="8137" y="5181"/>
                </a:cubicBezTo>
                <a:close/>
                <a:moveTo>
                  <a:pt x="16363" y="6593"/>
                </a:moveTo>
                <a:cubicBezTo>
                  <a:pt x="16509" y="6656"/>
                  <a:pt x="16677" y="6760"/>
                  <a:pt x="16781" y="6865"/>
                </a:cubicBezTo>
                <a:cubicBezTo>
                  <a:pt x="16719" y="6990"/>
                  <a:pt x="16802" y="7200"/>
                  <a:pt x="16991" y="7221"/>
                </a:cubicBezTo>
                <a:lnTo>
                  <a:pt x="17012" y="7221"/>
                </a:lnTo>
                <a:cubicBezTo>
                  <a:pt x="17535" y="8225"/>
                  <a:pt x="17284" y="10003"/>
                  <a:pt x="17284" y="10861"/>
                </a:cubicBezTo>
                <a:cubicBezTo>
                  <a:pt x="17304" y="12368"/>
                  <a:pt x="17284" y="13853"/>
                  <a:pt x="17242" y="15339"/>
                </a:cubicBezTo>
                <a:cubicBezTo>
                  <a:pt x="17179" y="18038"/>
                  <a:pt x="16970" y="20695"/>
                  <a:pt x="15840" y="23164"/>
                </a:cubicBezTo>
                <a:cubicBezTo>
                  <a:pt x="15045" y="22055"/>
                  <a:pt x="15045" y="20654"/>
                  <a:pt x="15024" y="19314"/>
                </a:cubicBezTo>
                <a:cubicBezTo>
                  <a:pt x="15003" y="17850"/>
                  <a:pt x="15003" y="16385"/>
                  <a:pt x="15045" y="14941"/>
                </a:cubicBezTo>
                <a:cubicBezTo>
                  <a:pt x="15191" y="12096"/>
                  <a:pt x="15568" y="9313"/>
                  <a:pt x="16342" y="6593"/>
                </a:cubicBezTo>
                <a:close/>
                <a:moveTo>
                  <a:pt x="17828" y="16281"/>
                </a:moveTo>
                <a:cubicBezTo>
                  <a:pt x="18790" y="17055"/>
                  <a:pt x="19732" y="17892"/>
                  <a:pt x="20631" y="18791"/>
                </a:cubicBezTo>
                <a:cubicBezTo>
                  <a:pt x="21154" y="19294"/>
                  <a:pt x="21636" y="19817"/>
                  <a:pt x="22138" y="20361"/>
                </a:cubicBezTo>
                <a:cubicBezTo>
                  <a:pt x="22619" y="20884"/>
                  <a:pt x="23393" y="21574"/>
                  <a:pt x="23665" y="22202"/>
                </a:cubicBezTo>
                <a:cubicBezTo>
                  <a:pt x="24084" y="22579"/>
                  <a:pt x="24000" y="22976"/>
                  <a:pt x="23372" y="23395"/>
                </a:cubicBezTo>
                <a:cubicBezTo>
                  <a:pt x="23298" y="23978"/>
                  <a:pt x="23116" y="24262"/>
                  <a:pt x="22843" y="24262"/>
                </a:cubicBezTo>
                <a:cubicBezTo>
                  <a:pt x="22734" y="24262"/>
                  <a:pt x="22610" y="24216"/>
                  <a:pt x="22473" y="24127"/>
                </a:cubicBezTo>
                <a:cubicBezTo>
                  <a:pt x="22159" y="24043"/>
                  <a:pt x="21845" y="23834"/>
                  <a:pt x="21573" y="23687"/>
                </a:cubicBezTo>
                <a:cubicBezTo>
                  <a:pt x="20903" y="23311"/>
                  <a:pt x="20317" y="22871"/>
                  <a:pt x="19815" y="22327"/>
                </a:cubicBezTo>
                <a:cubicBezTo>
                  <a:pt x="18790" y="21281"/>
                  <a:pt x="18100" y="19984"/>
                  <a:pt x="17639" y="18603"/>
                </a:cubicBezTo>
                <a:cubicBezTo>
                  <a:pt x="17723" y="17850"/>
                  <a:pt x="17807" y="17055"/>
                  <a:pt x="17828" y="16281"/>
                </a:cubicBezTo>
                <a:close/>
                <a:moveTo>
                  <a:pt x="14480" y="15402"/>
                </a:moveTo>
                <a:lnTo>
                  <a:pt x="14480" y="15967"/>
                </a:lnTo>
                <a:cubicBezTo>
                  <a:pt x="14459" y="16490"/>
                  <a:pt x="14417" y="17076"/>
                  <a:pt x="14396" y="17661"/>
                </a:cubicBezTo>
                <a:cubicBezTo>
                  <a:pt x="14312" y="17703"/>
                  <a:pt x="14250" y="17745"/>
                  <a:pt x="14208" y="17850"/>
                </a:cubicBezTo>
                <a:cubicBezTo>
                  <a:pt x="13685" y="19628"/>
                  <a:pt x="12994" y="21323"/>
                  <a:pt x="12053" y="22934"/>
                </a:cubicBezTo>
                <a:cubicBezTo>
                  <a:pt x="11592" y="23667"/>
                  <a:pt x="11132" y="24420"/>
                  <a:pt x="10588" y="25068"/>
                </a:cubicBezTo>
                <a:cubicBezTo>
                  <a:pt x="10337" y="25403"/>
                  <a:pt x="10086" y="25675"/>
                  <a:pt x="9751" y="25884"/>
                </a:cubicBezTo>
                <a:lnTo>
                  <a:pt x="8558" y="25508"/>
                </a:lnTo>
                <a:cubicBezTo>
                  <a:pt x="8328" y="25257"/>
                  <a:pt x="8600" y="24399"/>
                  <a:pt x="8663" y="24106"/>
                </a:cubicBezTo>
                <a:cubicBezTo>
                  <a:pt x="9584" y="20758"/>
                  <a:pt x="12220" y="17933"/>
                  <a:pt x="14480" y="15402"/>
                </a:cubicBezTo>
                <a:close/>
                <a:moveTo>
                  <a:pt x="20027" y="0"/>
                </a:moveTo>
                <a:cubicBezTo>
                  <a:pt x="20019" y="0"/>
                  <a:pt x="20011" y="1"/>
                  <a:pt x="20004" y="2"/>
                </a:cubicBezTo>
                <a:cubicBezTo>
                  <a:pt x="18623" y="379"/>
                  <a:pt x="17828" y="2052"/>
                  <a:pt x="17765" y="3412"/>
                </a:cubicBezTo>
                <a:cubicBezTo>
                  <a:pt x="17618" y="3350"/>
                  <a:pt x="17451" y="3308"/>
                  <a:pt x="17304" y="3287"/>
                </a:cubicBezTo>
                <a:cubicBezTo>
                  <a:pt x="17242" y="3266"/>
                  <a:pt x="17174" y="3256"/>
                  <a:pt x="17106" y="3256"/>
                </a:cubicBezTo>
                <a:cubicBezTo>
                  <a:pt x="17038" y="3256"/>
                  <a:pt x="16970" y="3266"/>
                  <a:pt x="16907" y="3287"/>
                </a:cubicBezTo>
                <a:cubicBezTo>
                  <a:pt x="16719" y="1948"/>
                  <a:pt x="15840" y="567"/>
                  <a:pt x="14522" y="169"/>
                </a:cubicBezTo>
                <a:cubicBezTo>
                  <a:pt x="14499" y="161"/>
                  <a:pt x="14477" y="157"/>
                  <a:pt x="14456" y="157"/>
                </a:cubicBezTo>
                <a:cubicBezTo>
                  <a:pt x="14266" y="157"/>
                  <a:pt x="14163" y="475"/>
                  <a:pt x="14333" y="588"/>
                </a:cubicBezTo>
                <a:cubicBezTo>
                  <a:pt x="15463" y="1257"/>
                  <a:pt x="16300" y="2073"/>
                  <a:pt x="16572" y="3350"/>
                </a:cubicBezTo>
                <a:cubicBezTo>
                  <a:pt x="15944" y="3559"/>
                  <a:pt x="15442" y="4082"/>
                  <a:pt x="15317" y="4752"/>
                </a:cubicBezTo>
                <a:cubicBezTo>
                  <a:pt x="15191" y="5379"/>
                  <a:pt x="15463" y="6112"/>
                  <a:pt x="16028" y="6363"/>
                </a:cubicBezTo>
                <a:cubicBezTo>
                  <a:pt x="15777" y="7011"/>
                  <a:pt x="15568" y="7681"/>
                  <a:pt x="15400" y="8350"/>
                </a:cubicBezTo>
                <a:cubicBezTo>
                  <a:pt x="14157" y="5855"/>
                  <a:pt x="11100" y="4593"/>
                  <a:pt x="8066" y="4593"/>
                </a:cubicBezTo>
                <a:cubicBezTo>
                  <a:pt x="4512" y="4593"/>
                  <a:pt x="991" y="6325"/>
                  <a:pt x="461" y="9836"/>
                </a:cubicBezTo>
                <a:cubicBezTo>
                  <a:pt x="1" y="12828"/>
                  <a:pt x="1821" y="15527"/>
                  <a:pt x="4478" y="16741"/>
                </a:cubicBezTo>
                <a:cubicBezTo>
                  <a:pt x="5628" y="17255"/>
                  <a:pt x="6813" y="17482"/>
                  <a:pt x="7995" y="17482"/>
                </a:cubicBezTo>
                <a:cubicBezTo>
                  <a:pt x="9652" y="17482"/>
                  <a:pt x="11300" y="17034"/>
                  <a:pt x="12827" y="16301"/>
                </a:cubicBezTo>
                <a:lnTo>
                  <a:pt x="12827" y="16301"/>
                </a:lnTo>
                <a:cubicBezTo>
                  <a:pt x="11571" y="17766"/>
                  <a:pt x="10337" y="19294"/>
                  <a:pt x="9374" y="20967"/>
                </a:cubicBezTo>
                <a:cubicBezTo>
                  <a:pt x="8663" y="22160"/>
                  <a:pt x="7115" y="24650"/>
                  <a:pt x="8035" y="26094"/>
                </a:cubicBezTo>
                <a:cubicBezTo>
                  <a:pt x="8346" y="26580"/>
                  <a:pt x="8695" y="26791"/>
                  <a:pt x="9066" y="26791"/>
                </a:cubicBezTo>
                <a:cubicBezTo>
                  <a:pt x="10899" y="26791"/>
                  <a:pt x="13279" y="21663"/>
                  <a:pt x="14271" y="19210"/>
                </a:cubicBezTo>
                <a:cubicBezTo>
                  <a:pt x="14271" y="20967"/>
                  <a:pt x="14501" y="22746"/>
                  <a:pt x="15589" y="23959"/>
                </a:cubicBezTo>
                <a:cubicBezTo>
                  <a:pt x="15652" y="24022"/>
                  <a:pt x="15734" y="24051"/>
                  <a:pt x="15814" y="24051"/>
                </a:cubicBezTo>
                <a:cubicBezTo>
                  <a:pt x="15920" y="24051"/>
                  <a:pt x="16022" y="24001"/>
                  <a:pt x="16070" y="23918"/>
                </a:cubicBezTo>
                <a:cubicBezTo>
                  <a:pt x="16802" y="22495"/>
                  <a:pt x="17221" y="20988"/>
                  <a:pt x="17451" y="19461"/>
                </a:cubicBezTo>
                <a:cubicBezTo>
                  <a:pt x="17953" y="21093"/>
                  <a:pt x="18936" y="22537"/>
                  <a:pt x="20297" y="23583"/>
                </a:cubicBezTo>
                <a:cubicBezTo>
                  <a:pt x="20951" y="24090"/>
                  <a:pt x="22245" y="24994"/>
                  <a:pt x="23298" y="24994"/>
                </a:cubicBezTo>
                <a:cubicBezTo>
                  <a:pt x="23592" y="24994"/>
                  <a:pt x="23867" y="24923"/>
                  <a:pt x="24105" y="24755"/>
                </a:cubicBezTo>
                <a:cubicBezTo>
                  <a:pt x="25465" y="23729"/>
                  <a:pt x="24167" y="22034"/>
                  <a:pt x="23435" y="21135"/>
                </a:cubicBezTo>
                <a:cubicBezTo>
                  <a:pt x="22117" y="19524"/>
                  <a:pt x="20652" y="18038"/>
                  <a:pt x="19041" y="16678"/>
                </a:cubicBezTo>
                <a:lnTo>
                  <a:pt x="19041" y="16678"/>
                </a:lnTo>
                <a:cubicBezTo>
                  <a:pt x="20321" y="17073"/>
                  <a:pt x="21612" y="17353"/>
                  <a:pt x="22897" y="17353"/>
                </a:cubicBezTo>
                <a:cubicBezTo>
                  <a:pt x="24133" y="17353"/>
                  <a:pt x="25363" y="17094"/>
                  <a:pt x="26574" y="16427"/>
                </a:cubicBezTo>
                <a:cubicBezTo>
                  <a:pt x="28959" y="15088"/>
                  <a:pt x="30947" y="12389"/>
                  <a:pt x="30633" y="9627"/>
                </a:cubicBezTo>
                <a:cubicBezTo>
                  <a:pt x="30382" y="7283"/>
                  <a:pt x="28164" y="5819"/>
                  <a:pt x="25967" y="5547"/>
                </a:cubicBezTo>
                <a:cubicBezTo>
                  <a:pt x="25693" y="5512"/>
                  <a:pt x="25421" y="5496"/>
                  <a:pt x="25152" y="5496"/>
                </a:cubicBezTo>
                <a:cubicBezTo>
                  <a:pt x="22462" y="5496"/>
                  <a:pt x="20019" y="7122"/>
                  <a:pt x="17869" y="8643"/>
                </a:cubicBezTo>
                <a:cubicBezTo>
                  <a:pt x="17848" y="8455"/>
                  <a:pt x="17848" y="8267"/>
                  <a:pt x="17828" y="8099"/>
                </a:cubicBezTo>
                <a:cubicBezTo>
                  <a:pt x="17807" y="7744"/>
                  <a:pt x="17723" y="7430"/>
                  <a:pt x="17618" y="7158"/>
                </a:cubicBezTo>
                <a:cubicBezTo>
                  <a:pt x="18351" y="6886"/>
                  <a:pt x="18957" y="6174"/>
                  <a:pt x="19020" y="5400"/>
                </a:cubicBezTo>
                <a:cubicBezTo>
                  <a:pt x="19104" y="4647"/>
                  <a:pt x="18685" y="3936"/>
                  <a:pt x="18058" y="3538"/>
                </a:cubicBezTo>
                <a:cubicBezTo>
                  <a:pt x="18141" y="2868"/>
                  <a:pt x="18351" y="2241"/>
                  <a:pt x="18706" y="1676"/>
                </a:cubicBezTo>
                <a:cubicBezTo>
                  <a:pt x="19104" y="1111"/>
                  <a:pt x="19648" y="776"/>
                  <a:pt x="20171" y="316"/>
                </a:cubicBezTo>
                <a:cubicBezTo>
                  <a:pt x="20311" y="196"/>
                  <a:pt x="20184" y="0"/>
                  <a:pt x="2002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Diagram&#10;&#10;Description automatically generated">
            <a:extLst>
              <a:ext uri="{FF2B5EF4-FFF2-40B4-BE49-F238E27FC236}">
                <a16:creationId xmlns:a16="http://schemas.microsoft.com/office/drawing/2014/main" id="{877A6850-C81B-453E-A3A7-AE9259E0F6F9}"/>
              </a:ext>
            </a:extLst>
          </p:cNvPr>
          <p:cNvPicPr>
            <a:picLocks noChangeAspect="1"/>
          </p:cNvPicPr>
          <p:nvPr/>
        </p:nvPicPr>
        <p:blipFill>
          <a:blip r:embed="rId3"/>
          <a:stretch>
            <a:fillRect/>
          </a:stretch>
        </p:blipFill>
        <p:spPr>
          <a:xfrm>
            <a:off x="1309964" y="800524"/>
            <a:ext cx="5689658" cy="4071921"/>
          </a:xfrm>
          <a:prstGeom prst="rect">
            <a:avLst/>
          </a:prstGeom>
        </p:spPr>
      </p:pic>
      <p:grpSp>
        <p:nvGrpSpPr>
          <p:cNvPr id="26" name="Google Shape;2061;p50">
            <a:extLst>
              <a:ext uri="{FF2B5EF4-FFF2-40B4-BE49-F238E27FC236}">
                <a16:creationId xmlns:a16="http://schemas.microsoft.com/office/drawing/2014/main" id="{393A436D-EA60-4A8A-AC4A-FA03C40A4714}"/>
              </a:ext>
            </a:extLst>
          </p:cNvPr>
          <p:cNvGrpSpPr/>
          <p:nvPr/>
        </p:nvGrpSpPr>
        <p:grpSpPr>
          <a:xfrm>
            <a:off x="7542689" y="3540308"/>
            <a:ext cx="763750" cy="723975"/>
            <a:chOff x="3919050" y="4070275"/>
            <a:chExt cx="763750" cy="723975"/>
          </a:xfrm>
        </p:grpSpPr>
        <p:sp>
          <p:nvSpPr>
            <p:cNvPr id="27" name="Google Shape;2062;p50">
              <a:extLst>
                <a:ext uri="{FF2B5EF4-FFF2-40B4-BE49-F238E27FC236}">
                  <a16:creationId xmlns:a16="http://schemas.microsoft.com/office/drawing/2014/main" id="{36F927A4-58D6-4D1A-B3AE-B53567E27623}"/>
                </a:ext>
              </a:extLst>
            </p:cNvPr>
            <p:cNvSpPr/>
            <p:nvPr/>
          </p:nvSpPr>
          <p:spPr>
            <a:xfrm>
              <a:off x="3919050" y="4070275"/>
              <a:ext cx="763750" cy="723975"/>
            </a:xfrm>
            <a:custGeom>
              <a:avLst/>
              <a:gdLst/>
              <a:ahLst/>
              <a:cxnLst/>
              <a:rect l="l" t="t" r="r" b="b"/>
              <a:pathLst>
                <a:path w="30550" h="28959" fill="none" extrusionOk="0">
                  <a:moveTo>
                    <a:pt x="19857" y="12659"/>
                  </a:moveTo>
                  <a:cubicBezTo>
                    <a:pt x="19146" y="11132"/>
                    <a:pt x="22954" y="11153"/>
                    <a:pt x="23916" y="11090"/>
                  </a:cubicBezTo>
                  <a:cubicBezTo>
                    <a:pt x="25820" y="11027"/>
                    <a:pt x="28959" y="10630"/>
                    <a:pt x="29607" y="8516"/>
                  </a:cubicBezTo>
                  <a:cubicBezTo>
                    <a:pt x="30549" y="5420"/>
                    <a:pt x="26009" y="2469"/>
                    <a:pt x="23707" y="1612"/>
                  </a:cubicBezTo>
                  <a:cubicBezTo>
                    <a:pt x="19418" y="0"/>
                    <a:pt x="12450" y="816"/>
                    <a:pt x="8496" y="3181"/>
                  </a:cubicBezTo>
                  <a:cubicBezTo>
                    <a:pt x="4583" y="5524"/>
                    <a:pt x="1842" y="10316"/>
                    <a:pt x="921" y="14626"/>
                  </a:cubicBezTo>
                  <a:cubicBezTo>
                    <a:pt x="1" y="18894"/>
                    <a:pt x="2156" y="23309"/>
                    <a:pt x="5859" y="25695"/>
                  </a:cubicBezTo>
                  <a:cubicBezTo>
                    <a:pt x="10588" y="28749"/>
                    <a:pt x="18392" y="28959"/>
                    <a:pt x="21468" y="23602"/>
                  </a:cubicBezTo>
                  <a:cubicBezTo>
                    <a:pt x="22619" y="21573"/>
                    <a:pt x="23079" y="19187"/>
                    <a:pt x="22305" y="17011"/>
                  </a:cubicBezTo>
                  <a:cubicBezTo>
                    <a:pt x="21866" y="15714"/>
                    <a:pt x="19376" y="13559"/>
                    <a:pt x="20045" y="12324"/>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63;p50">
              <a:extLst>
                <a:ext uri="{FF2B5EF4-FFF2-40B4-BE49-F238E27FC236}">
                  <a16:creationId xmlns:a16="http://schemas.microsoft.com/office/drawing/2014/main" id="{3EB38154-3945-473B-B538-1BD8FF50AE21}"/>
                </a:ext>
              </a:extLst>
            </p:cNvPr>
            <p:cNvSpPr/>
            <p:nvPr/>
          </p:nvSpPr>
          <p:spPr>
            <a:xfrm>
              <a:off x="3978675" y="4453700"/>
              <a:ext cx="112500" cy="102025"/>
            </a:xfrm>
            <a:custGeom>
              <a:avLst/>
              <a:gdLst/>
              <a:ahLst/>
              <a:cxnLst/>
              <a:rect l="l" t="t" r="r" b="b"/>
              <a:pathLst>
                <a:path w="4500" h="4081" fill="none" extrusionOk="0">
                  <a:moveTo>
                    <a:pt x="2805" y="272"/>
                  </a:moveTo>
                  <a:cubicBezTo>
                    <a:pt x="1424" y="754"/>
                    <a:pt x="1" y="3767"/>
                    <a:pt x="2093" y="3913"/>
                  </a:cubicBezTo>
                  <a:cubicBezTo>
                    <a:pt x="3872" y="4081"/>
                    <a:pt x="4416" y="1612"/>
                    <a:pt x="4499" y="314"/>
                  </a:cubicBezTo>
                  <a:cubicBezTo>
                    <a:pt x="3830" y="0"/>
                    <a:pt x="3056" y="0"/>
                    <a:pt x="2428" y="440"/>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64;p50">
              <a:extLst>
                <a:ext uri="{FF2B5EF4-FFF2-40B4-BE49-F238E27FC236}">
                  <a16:creationId xmlns:a16="http://schemas.microsoft.com/office/drawing/2014/main" id="{A3B58BC2-F814-4479-8165-3DF67D8EB19A}"/>
                </a:ext>
              </a:extLst>
            </p:cNvPr>
            <p:cNvSpPr/>
            <p:nvPr/>
          </p:nvSpPr>
          <p:spPr>
            <a:xfrm>
              <a:off x="4029950" y="4258050"/>
              <a:ext cx="124525" cy="151200"/>
            </a:xfrm>
            <a:custGeom>
              <a:avLst/>
              <a:gdLst/>
              <a:ahLst/>
              <a:cxnLst/>
              <a:rect l="l" t="t" r="r" b="b"/>
              <a:pathLst>
                <a:path w="4981" h="6048" fill="none" extrusionOk="0">
                  <a:moveTo>
                    <a:pt x="1800" y="817"/>
                  </a:moveTo>
                  <a:cubicBezTo>
                    <a:pt x="0" y="1633"/>
                    <a:pt x="105" y="6048"/>
                    <a:pt x="2846" y="4813"/>
                  </a:cubicBezTo>
                  <a:cubicBezTo>
                    <a:pt x="4980" y="3851"/>
                    <a:pt x="4562" y="1"/>
                    <a:pt x="1800" y="1173"/>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65;p50">
              <a:extLst>
                <a:ext uri="{FF2B5EF4-FFF2-40B4-BE49-F238E27FC236}">
                  <a16:creationId xmlns:a16="http://schemas.microsoft.com/office/drawing/2014/main" id="{DF796514-4107-4114-B399-6D969CF7F065}"/>
                </a:ext>
              </a:extLst>
            </p:cNvPr>
            <p:cNvSpPr/>
            <p:nvPr/>
          </p:nvSpPr>
          <p:spPr>
            <a:xfrm>
              <a:off x="4141375" y="4158150"/>
              <a:ext cx="208200" cy="109875"/>
            </a:xfrm>
            <a:custGeom>
              <a:avLst/>
              <a:gdLst/>
              <a:ahLst/>
              <a:cxnLst/>
              <a:rect l="l" t="t" r="r" b="b"/>
              <a:pathLst>
                <a:path w="8328" h="4395" fill="none" extrusionOk="0">
                  <a:moveTo>
                    <a:pt x="4854" y="838"/>
                  </a:moveTo>
                  <a:cubicBezTo>
                    <a:pt x="3201" y="1"/>
                    <a:pt x="0" y="4395"/>
                    <a:pt x="5064" y="3955"/>
                  </a:cubicBezTo>
                  <a:cubicBezTo>
                    <a:pt x="8328" y="3662"/>
                    <a:pt x="7909" y="628"/>
                    <a:pt x="4666" y="984"/>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66;p50">
              <a:extLst>
                <a:ext uri="{FF2B5EF4-FFF2-40B4-BE49-F238E27FC236}">
                  <a16:creationId xmlns:a16="http://schemas.microsoft.com/office/drawing/2014/main" id="{B69C802D-197F-4F8A-9B17-155E9BA18071}"/>
                </a:ext>
              </a:extLst>
            </p:cNvPr>
            <p:cNvSpPr/>
            <p:nvPr/>
          </p:nvSpPr>
          <p:spPr>
            <a:xfrm>
              <a:off x="4428550" y="4150825"/>
              <a:ext cx="159550" cy="102550"/>
            </a:xfrm>
            <a:custGeom>
              <a:avLst/>
              <a:gdLst/>
              <a:ahLst/>
              <a:cxnLst/>
              <a:rect l="l" t="t" r="r" b="b"/>
              <a:pathLst>
                <a:path w="6382" h="4102" fill="none" extrusionOk="0">
                  <a:moveTo>
                    <a:pt x="2637" y="607"/>
                  </a:moveTo>
                  <a:cubicBezTo>
                    <a:pt x="0" y="587"/>
                    <a:pt x="1235" y="4102"/>
                    <a:pt x="3871" y="3369"/>
                  </a:cubicBezTo>
                  <a:cubicBezTo>
                    <a:pt x="6382" y="2679"/>
                    <a:pt x="4792" y="1"/>
                    <a:pt x="2490" y="273"/>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67;p50">
              <a:extLst>
                <a:ext uri="{FF2B5EF4-FFF2-40B4-BE49-F238E27FC236}">
                  <a16:creationId xmlns:a16="http://schemas.microsoft.com/office/drawing/2014/main" id="{5C0C43B2-77B0-4BD7-A203-986574C67B5D}"/>
                </a:ext>
              </a:extLst>
            </p:cNvPr>
            <p:cNvSpPr/>
            <p:nvPr/>
          </p:nvSpPr>
          <p:spPr>
            <a:xfrm>
              <a:off x="4096900" y="4637300"/>
              <a:ext cx="208225" cy="80575"/>
            </a:xfrm>
            <a:custGeom>
              <a:avLst/>
              <a:gdLst/>
              <a:ahLst/>
              <a:cxnLst/>
              <a:rect l="l" t="t" r="r" b="b"/>
              <a:pathLst>
                <a:path w="8329" h="3223" fill="none" extrusionOk="0">
                  <a:moveTo>
                    <a:pt x="1549" y="586"/>
                  </a:moveTo>
                  <a:cubicBezTo>
                    <a:pt x="1" y="294"/>
                    <a:pt x="398" y="1486"/>
                    <a:pt x="1026" y="2093"/>
                  </a:cubicBezTo>
                  <a:cubicBezTo>
                    <a:pt x="1633" y="2700"/>
                    <a:pt x="3871" y="3223"/>
                    <a:pt x="4708" y="3014"/>
                  </a:cubicBezTo>
                  <a:cubicBezTo>
                    <a:pt x="8328" y="2072"/>
                    <a:pt x="3516" y="1"/>
                    <a:pt x="1549" y="586"/>
                  </a:cubicBezTo>
                  <a:close/>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68;p50">
              <a:extLst>
                <a:ext uri="{FF2B5EF4-FFF2-40B4-BE49-F238E27FC236}">
                  <a16:creationId xmlns:a16="http://schemas.microsoft.com/office/drawing/2014/main" id="{79A311C9-CADC-4CAC-8F80-90F803788C68}"/>
                </a:ext>
              </a:extLst>
            </p:cNvPr>
            <p:cNvSpPr/>
            <p:nvPr/>
          </p:nvSpPr>
          <p:spPr>
            <a:xfrm>
              <a:off x="4315025" y="4487700"/>
              <a:ext cx="128700" cy="182575"/>
            </a:xfrm>
            <a:custGeom>
              <a:avLst/>
              <a:gdLst/>
              <a:ahLst/>
              <a:cxnLst/>
              <a:rect l="l" t="t" r="r" b="b"/>
              <a:pathLst>
                <a:path w="5148" h="7303" fill="none" extrusionOk="0">
                  <a:moveTo>
                    <a:pt x="2449" y="1863"/>
                  </a:moveTo>
                  <a:cubicBezTo>
                    <a:pt x="1" y="3495"/>
                    <a:pt x="2533" y="7303"/>
                    <a:pt x="4081" y="4625"/>
                  </a:cubicBezTo>
                  <a:cubicBezTo>
                    <a:pt x="5148" y="2762"/>
                    <a:pt x="3725" y="0"/>
                    <a:pt x="1737" y="2197"/>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69;p50">
              <a:extLst>
                <a:ext uri="{FF2B5EF4-FFF2-40B4-BE49-F238E27FC236}">
                  <a16:creationId xmlns:a16="http://schemas.microsoft.com/office/drawing/2014/main" id="{48864273-CE3D-4A06-A935-A530EB94D09E}"/>
                </a:ext>
              </a:extLst>
            </p:cNvPr>
            <p:cNvSpPr/>
            <p:nvPr/>
          </p:nvSpPr>
          <p:spPr>
            <a:xfrm>
              <a:off x="3930550" y="4527975"/>
              <a:ext cx="515800" cy="265750"/>
            </a:xfrm>
            <a:custGeom>
              <a:avLst/>
              <a:gdLst/>
              <a:ahLst/>
              <a:cxnLst/>
              <a:rect l="l" t="t" r="r" b="b"/>
              <a:pathLst>
                <a:path w="20632" h="10630" fill="none" extrusionOk="0">
                  <a:moveTo>
                    <a:pt x="273" y="1"/>
                  </a:moveTo>
                  <a:cubicBezTo>
                    <a:pt x="1" y="503"/>
                    <a:pt x="754" y="1549"/>
                    <a:pt x="963" y="2093"/>
                  </a:cubicBezTo>
                  <a:cubicBezTo>
                    <a:pt x="1194" y="2721"/>
                    <a:pt x="1298" y="3348"/>
                    <a:pt x="1466" y="3976"/>
                  </a:cubicBezTo>
                  <a:cubicBezTo>
                    <a:pt x="1800" y="5273"/>
                    <a:pt x="2658" y="6466"/>
                    <a:pt x="3683" y="7303"/>
                  </a:cubicBezTo>
                  <a:cubicBezTo>
                    <a:pt x="6090" y="9249"/>
                    <a:pt x="9103" y="10190"/>
                    <a:pt x="12137" y="10462"/>
                  </a:cubicBezTo>
                  <a:cubicBezTo>
                    <a:pt x="13852" y="10630"/>
                    <a:pt x="15735" y="10002"/>
                    <a:pt x="17326" y="9374"/>
                  </a:cubicBezTo>
                  <a:cubicBezTo>
                    <a:pt x="18330" y="8977"/>
                    <a:pt x="20632" y="7366"/>
                    <a:pt x="20464" y="6215"/>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70;p50">
              <a:extLst>
                <a:ext uri="{FF2B5EF4-FFF2-40B4-BE49-F238E27FC236}">
                  <a16:creationId xmlns:a16="http://schemas.microsoft.com/office/drawing/2014/main" id="{78639062-FA26-41DF-B323-90F215AA3E95}"/>
                </a:ext>
              </a:extLst>
            </p:cNvPr>
            <p:cNvSpPr/>
            <p:nvPr/>
          </p:nvSpPr>
          <p:spPr>
            <a:xfrm>
              <a:off x="4423300" y="4287350"/>
              <a:ext cx="247450" cy="125050"/>
            </a:xfrm>
            <a:custGeom>
              <a:avLst/>
              <a:gdLst/>
              <a:ahLst/>
              <a:cxnLst/>
              <a:rect l="l" t="t" r="r" b="b"/>
              <a:pathLst>
                <a:path w="9898" h="5002" fill="none" extrusionOk="0">
                  <a:moveTo>
                    <a:pt x="106" y="5001"/>
                  </a:moveTo>
                  <a:cubicBezTo>
                    <a:pt x="1" y="3955"/>
                    <a:pt x="1110" y="3704"/>
                    <a:pt x="1884" y="3641"/>
                  </a:cubicBezTo>
                  <a:cubicBezTo>
                    <a:pt x="3223" y="3537"/>
                    <a:pt x="4604" y="3516"/>
                    <a:pt x="5922" y="3307"/>
                  </a:cubicBezTo>
                  <a:cubicBezTo>
                    <a:pt x="7659" y="3014"/>
                    <a:pt x="9898" y="1947"/>
                    <a:pt x="9437" y="1"/>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71;p50">
              <a:extLst>
                <a:ext uri="{FF2B5EF4-FFF2-40B4-BE49-F238E27FC236}">
                  <a16:creationId xmlns:a16="http://schemas.microsoft.com/office/drawing/2014/main" id="{7204EEDA-6647-4D49-8ED4-7D43B6C70B9C}"/>
                </a:ext>
              </a:extLst>
            </p:cNvPr>
            <p:cNvSpPr/>
            <p:nvPr/>
          </p:nvSpPr>
          <p:spPr>
            <a:xfrm>
              <a:off x="4007975" y="4483000"/>
              <a:ext cx="28275" cy="54425"/>
            </a:xfrm>
            <a:custGeom>
              <a:avLst/>
              <a:gdLst/>
              <a:ahLst/>
              <a:cxnLst/>
              <a:rect l="l" t="t" r="r" b="b"/>
              <a:pathLst>
                <a:path w="1131" h="2177" fill="none" extrusionOk="0">
                  <a:moveTo>
                    <a:pt x="1" y="2176"/>
                  </a:moveTo>
                  <a:cubicBezTo>
                    <a:pt x="273" y="1653"/>
                    <a:pt x="586" y="230"/>
                    <a:pt x="1130"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72;p50">
              <a:extLst>
                <a:ext uri="{FF2B5EF4-FFF2-40B4-BE49-F238E27FC236}">
                  <a16:creationId xmlns:a16="http://schemas.microsoft.com/office/drawing/2014/main" id="{7EB70467-6BB8-4165-A47B-8E5C229F097C}"/>
                </a:ext>
              </a:extLst>
            </p:cNvPr>
            <p:cNvSpPr/>
            <p:nvPr/>
          </p:nvSpPr>
          <p:spPr>
            <a:xfrm>
              <a:off x="4019475" y="4500775"/>
              <a:ext cx="19900" cy="44500"/>
            </a:xfrm>
            <a:custGeom>
              <a:avLst/>
              <a:gdLst/>
              <a:ahLst/>
              <a:cxnLst/>
              <a:rect l="l" t="t" r="r" b="b"/>
              <a:pathLst>
                <a:path w="796" h="1780" fill="none" extrusionOk="0">
                  <a:moveTo>
                    <a:pt x="22" y="1779"/>
                  </a:moveTo>
                  <a:cubicBezTo>
                    <a:pt x="1" y="1695"/>
                    <a:pt x="587" y="189"/>
                    <a:pt x="796"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73;p50">
              <a:extLst>
                <a:ext uri="{FF2B5EF4-FFF2-40B4-BE49-F238E27FC236}">
                  <a16:creationId xmlns:a16="http://schemas.microsoft.com/office/drawing/2014/main" id="{89514139-AE39-4314-AE5C-7EB52FC354A6}"/>
                </a:ext>
              </a:extLst>
            </p:cNvPr>
            <p:cNvSpPr/>
            <p:nvPr/>
          </p:nvSpPr>
          <p:spPr>
            <a:xfrm>
              <a:off x="4041975" y="4503925"/>
              <a:ext cx="18325" cy="43425"/>
            </a:xfrm>
            <a:custGeom>
              <a:avLst/>
              <a:gdLst/>
              <a:ahLst/>
              <a:cxnLst/>
              <a:rect l="l" t="t" r="r" b="b"/>
              <a:pathLst>
                <a:path w="733" h="1737" fill="none" extrusionOk="0">
                  <a:moveTo>
                    <a:pt x="1" y="1737"/>
                  </a:moveTo>
                  <a:cubicBezTo>
                    <a:pt x="273" y="1151"/>
                    <a:pt x="482" y="544"/>
                    <a:pt x="733"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74;p50">
              <a:extLst>
                <a:ext uri="{FF2B5EF4-FFF2-40B4-BE49-F238E27FC236}">
                  <a16:creationId xmlns:a16="http://schemas.microsoft.com/office/drawing/2014/main" id="{AA7D2848-F640-4571-8EC9-6DD080D3AA4C}"/>
                </a:ext>
              </a:extLst>
            </p:cNvPr>
            <p:cNvSpPr/>
            <p:nvPr/>
          </p:nvSpPr>
          <p:spPr>
            <a:xfrm>
              <a:off x="4122525" y="4665550"/>
              <a:ext cx="16250" cy="21475"/>
            </a:xfrm>
            <a:custGeom>
              <a:avLst/>
              <a:gdLst/>
              <a:ahLst/>
              <a:cxnLst/>
              <a:rect l="l" t="t" r="r" b="b"/>
              <a:pathLst>
                <a:path w="650" h="859" fill="none" extrusionOk="0">
                  <a:moveTo>
                    <a:pt x="1" y="858"/>
                  </a:moveTo>
                  <a:cubicBezTo>
                    <a:pt x="336" y="670"/>
                    <a:pt x="294" y="105"/>
                    <a:pt x="649"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75;p50">
              <a:extLst>
                <a:ext uri="{FF2B5EF4-FFF2-40B4-BE49-F238E27FC236}">
                  <a16:creationId xmlns:a16="http://schemas.microsoft.com/office/drawing/2014/main" id="{231E2989-2785-4556-9A68-E4B8A12AE314}"/>
                </a:ext>
              </a:extLst>
            </p:cNvPr>
            <p:cNvSpPr/>
            <p:nvPr/>
          </p:nvSpPr>
          <p:spPr>
            <a:xfrm>
              <a:off x="4142925" y="4674450"/>
              <a:ext cx="11550" cy="23550"/>
            </a:xfrm>
            <a:custGeom>
              <a:avLst/>
              <a:gdLst/>
              <a:ahLst/>
              <a:cxnLst/>
              <a:rect l="l" t="t" r="r" b="b"/>
              <a:pathLst>
                <a:path w="462" h="942" fill="none" extrusionOk="0">
                  <a:moveTo>
                    <a:pt x="1" y="942"/>
                  </a:moveTo>
                  <a:cubicBezTo>
                    <a:pt x="210" y="691"/>
                    <a:pt x="294" y="293"/>
                    <a:pt x="461"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76;p50">
              <a:extLst>
                <a:ext uri="{FF2B5EF4-FFF2-40B4-BE49-F238E27FC236}">
                  <a16:creationId xmlns:a16="http://schemas.microsoft.com/office/drawing/2014/main" id="{495A7324-7C21-48D4-A0BF-FBEC0E94098B}"/>
                </a:ext>
              </a:extLst>
            </p:cNvPr>
            <p:cNvSpPr/>
            <p:nvPr/>
          </p:nvSpPr>
          <p:spPr>
            <a:xfrm>
              <a:off x="4163325" y="4679150"/>
              <a:ext cx="11025" cy="29325"/>
            </a:xfrm>
            <a:custGeom>
              <a:avLst/>
              <a:gdLst/>
              <a:ahLst/>
              <a:cxnLst/>
              <a:rect l="l" t="t" r="r" b="b"/>
              <a:pathLst>
                <a:path w="441" h="1173" fill="none" extrusionOk="0">
                  <a:moveTo>
                    <a:pt x="1" y="1172"/>
                  </a:moveTo>
                  <a:cubicBezTo>
                    <a:pt x="126" y="796"/>
                    <a:pt x="273" y="398"/>
                    <a:pt x="440"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77;p50">
              <a:extLst>
                <a:ext uri="{FF2B5EF4-FFF2-40B4-BE49-F238E27FC236}">
                  <a16:creationId xmlns:a16="http://schemas.microsoft.com/office/drawing/2014/main" id="{AE87D156-984B-4386-8F5D-3D4314D5BDD7}"/>
                </a:ext>
              </a:extLst>
            </p:cNvPr>
            <p:cNvSpPr/>
            <p:nvPr/>
          </p:nvSpPr>
          <p:spPr>
            <a:xfrm>
              <a:off x="4361075" y="4566675"/>
              <a:ext cx="19900" cy="41350"/>
            </a:xfrm>
            <a:custGeom>
              <a:avLst/>
              <a:gdLst/>
              <a:ahLst/>
              <a:cxnLst/>
              <a:rect l="l" t="t" r="r" b="b"/>
              <a:pathLst>
                <a:path w="796" h="1654" fill="none" extrusionOk="0">
                  <a:moveTo>
                    <a:pt x="209" y="1654"/>
                  </a:moveTo>
                  <a:cubicBezTo>
                    <a:pt x="0" y="1277"/>
                    <a:pt x="565" y="336"/>
                    <a:pt x="774" y="1"/>
                  </a:cubicBezTo>
                  <a:cubicBezTo>
                    <a:pt x="795" y="64"/>
                    <a:pt x="795" y="85"/>
                    <a:pt x="774" y="126"/>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78;p50">
              <a:extLst>
                <a:ext uri="{FF2B5EF4-FFF2-40B4-BE49-F238E27FC236}">
                  <a16:creationId xmlns:a16="http://schemas.microsoft.com/office/drawing/2014/main" id="{BE30E963-D376-4BA6-BE94-3F509577F6E9}"/>
                </a:ext>
              </a:extLst>
            </p:cNvPr>
            <p:cNvSpPr/>
            <p:nvPr/>
          </p:nvSpPr>
          <p:spPr>
            <a:xfrm>
              <a:off x="4377800" y="4581850"/>
              <a:ext cx="11525" cy="36125"/>
            </a:xfrm>
            <a:custGeom>
              <a:avLst/>
              <a:gdLst/>
              <a:ahLst/>
              <a:cxnLst/>
              <a:rect l="l" t="t" r="r" b="b"/>
              <a:pathLst>
                <a:path w="461" h="1445" fill="none" extrusionOk="0">
                  <a:moveTo>
                    <a:pt x="1" y="1444"/>
                  </a:moveTo>
                  <a:cubicBezTo>
                    <a:pt x="273" y="1235"/>
                    <a:pt x="356" y="398"/>
                    <a:pt x="461"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79;p50">
              <a:extLst>
                <a:ext uri="{FF2B5EF4-FFF2-40B4-BE49-F238E27FC236}">
                  <a16:creationId xmlns:a16="http://schemas.microsoft.com/office/drawing/2014/main" id="{FA53D271-55A6-414F-8210-AF5BAE5DECEA}"/>
                </a:ext>
              </a:extLst>
            </p:cNvPr>
            <p:cNvSpPr/>
            <p:nvPr/>
          </p:nvSpPr>
          <p:spPr>
            <a:xfrm>
              <a:off x="4395075" y="4593375"/>
              <a:ext cx="8900" cy="29825"/>
            </a:xfrm>
            <a:custGeom>
              <a:avLst/>
              <a:gdLst/>
              <a:ahLst/>
              <a:cxnLst/>
              <a:rect l="l" t="t" r="r" b="b"/>
              <a:pathLst>
                <a:path w="356" h="1193" fill="none" extrusionOk="0">
                  <a:moveTo>
                    <a:pt x="0" y="1193"/>
                  </a:moveTo>
                  <a:cubicBezTo>
                    <a:pt x="251" y="879"/>
                    <a:pt x="356" y="398"/>
                    <a:pt x="314"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80;p50">
              <a:extLst>
                <a:ext uri="{FF2B5EF4-FFF2-40B4-BE49-F238E27FC236}">
                  <a16:creationId xmlns:a16="http://schemas.microsoft.com/office/drawing/2014/main" id="{AC5264C8-5FE2-4B70-B52B-CA8FC6B37F9F}"/>
                </a:ext>
              </a:extLst>
            </p:cNvPr>
            <p:cNvSpPr/>
            <p:nvPr/>
          </p:nvSpPr>
          <p:spPr>
            <a:xfrm>
              <a:off x="4051925" y="4318225"/>
              <a:ext cx="13100" cy="42375"/>
            </a:xfrm>
            <a:custGeom>
              <a:avLst/>
              <a:gdLst/>
              <a:ahLst/>
              <a:cxnLst/>
              <a:rect l="l" t="t" r="r" b="b"/>
              <a:pathLst>
                <a:path w="524" h="1695" fill="none" extrusionOk="0">
                  <a:moveTo>
                    <a:pt x="0" y="1695"/>
                  </a:moveTo>
                  <a:cubicBezTo>
                    <a:pt x="105" y="1381"/>
                    <a:pt x="314" y="0"/>
                    <a:pt x="523"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81;p50">
              <a:extLst>
                <a:ext uri="{FF2B5EF4-FFF2-40B4-BE49-F238E27FC236}">
                  <a16:creationId xmlns:a16="http://schemas.microsoft.com/office/drawing/2014/main" id="{8CCF6CBC-41FC-45FB-90DB-7D5C01D862CD}"/>
                </a:ext>
              </a:extLst>
            </p:cNvPr>
            <p:cNvSpPr/>
            <p:nvPr/>
          </p:nvSpPr>
          <p:spPr>
            <a:xfrm>
              <a:off x="4070225" y="4337050"/>
              <a:ext cx="14675" cy="40300"/>
            </a:xfrm>
            <a:custGeom>
              <a:avLst/>
              <a:gdLst/>
              <a:ahLst/>
              <a:cxnLst/>
              <a:rect l="l" t="t" r="r" b="b"/>
              <a:pathLst>
                <a:path w="587" h="1612" fill="none" extrusionOk="0">
                  <a:moveTo>
                    <a:pt x="1" y="1612"/>
                  </a:moveTo>
                  <a:cubicBezTo>
                    <a:pt x="273" y="1465"/>
                    <a:pt x="335" y="377"/>
                    <a:pt x="586"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82;p50">
              <a:extLst>
                <a:ext uri="{FF2B5EF4-FFF2-40B4-BE49-F238E27FC236}">
                  <a16:creationId xmlns:a16="http://schemas.microsoft.com/office/drawing/2014/main" id="{C2F65EA0-B185-4346-88D0-B2E0F7E9D238}"/>
                </a:ext>
              </a:extLst>
            </p:cNvPr>
            <p:cNvSpPr/>
            <p:nvPr/>
          </p:nvSpPr>
          <p:spPr>
            <a:xfrm>
              <a:off x="4099525" y="4323975"/>
              <a:ext cx="17800" cy="59650"/>
            </a:xfrm>
            <a:custGeom>
              <a:avLst/>
              <a:gdLst/>
              <a:ahLst/>
              <a:cxnLst/>
              <a:rect l="l" t="t" r="r" b="b"/>
              <a:pathLst>
                <a:path w="712" h="2386" fill="none" extrusionOk="0">
                  <a:moveTo>
                    <a:pt x="0" y="2386"/>
                  </a:moveTo>
                  <a:cubicBezTo>
                    <a:pt x="293" y="1611"/>
                    <a:pt x="481" y="795"/>
                    <a:pt x="712"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83;p50">
              <a:extLst>
                <a:ext uri="{FF2B5EF4-FFF2-40B4-BE49-F238E27FC236}">
                  <a16:creationId xmlns:a16="http://schemas.microsoft.com/office/drawing/2014/main" id="{1FC1FD0F-433E-4EF7-92E5-7D55854596C0}"/>
                </a:ext>
              </a:extLst>
            </p:cNvPr>
            <p:cNvSpPr/>
            <p:nvPr/>
          </p:nvSpPr>
          <p:spPr>
            <a:xfrm>
              <a:off x="4213025" y="4212025"/>
              <a:ext cx="16250" cy="40300"/>
            </a:xfrm>
            <a:custGeom>
              <a:avLst/>
              <a:gdLst/>
              <a:ahLst/>
              <a:cxnLst/>
              <a:rect l="l" t="t" r="r" b="b"/>
              <a:pathLst>
                <a:path w="650" h="1612" fill="none" extrusionOk="0">
                  <a:moveTo>
                    <a:pt x="1" y="1612"/>
                  </a:moveTo>
                  <a:cubicBezTo>
                    <a:pt x="231" y="1089"/>
                    <a:pt x="461" y="566"/>
                    <a:pt x="649"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84;p50">
              <a:extLst>
                <a:ext uri="{FF2B5EF4-FFF2-40B4-BE49-F238E27FC236}">
                  <a16:creationId xmlns:a16="http://schemas.microsoft.com/office/drawing/2014/main" id="{0CED83D3-FA0F-4B1E-A0DC-4F9DB1E68E2B}"/>
                </a:ext>
              </a:extLst>
            </p:cNvPr>
            <p:cNvSpPr/>
            <p:nvPr/>
          </p:nvSpPr>
          <p:spPr>
            <a:xfrm>
              <a:off x="4242325" y="4220925"/>
              <a:ext cx="15200" cy="34550"/>
            </a:xfrm>
            <a:custGeom>
              <a:avLst/>
              <a:gdLst/>
              <a:ahLst/>
              <a:cxnLst/>
              <a:rect l="l" t="t" r="r" b="b"/>
              <a:pathLst>
                <a:path w="608" h="1382" fill="none" extrusionOk="0">
                  <a:moveTo>
                    <a:pt x="0" y="1381"/>
                  </a:moveTo>
                  <a:cubicBezTo>
                    <a:pt x="42" y="942"/>
                    <a:pt x="293" y="314"/>
                    <a:pt x="607"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85;p50">
              <a:extLst>
                <a:ext uri="{FF2B5EF4-FFF2-40B4-BE49-F238E27FC236}">
                  <a16:creationId xmlns:a16="http://schemas.microsoft.com/office/drawing/2014/main" id="{A6262632-3B0F-4A12-A8BD-1CF020EB9D92}"/>
                </a:ext>
              </a:extLst>
            </p:cNvPr>
            <p:cNvSpPr/>
            <p:nvPr/>
          </p:nvSpPr>
          <p:spPr>
            <a:xfrm>
              <a:off x="4265350" y="4221975"/>
              <a:ext cx="11000" cy="33500"/>
            </a:xfrm>
            <a:custGeom>
              <a:avLst/>
              <a:gdLst/>
              <a:ahLst/>
              <a:cxnLst/>
              <a:rect l="l" t="t" r="r" b="b"/>
              <a:pathLst>
                <a:path w="440" h="1340" fill="none" extrusionOk="0">
                  <a:moveTo>
                    <a:pt x="0" y="1339"/>
                  </a:moveTo>
                  <a:cubicBezTo>
                    <a:pt x="126" y="900"/>
                    <a:pt x="251" y="419"/>
                    <a:pt x="439"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86;p50">
              <a:extLst>
                <a:ext uri="{FF2B5EF4-FFF2-40B4-BE49-F238E27FC236}">
                  <a16:creationId xmlns:a16="http://schemas.microsoft.com/office/drawing/2014/main" id="{D092514E-A55F-4C65-99C5-8F294F5E4899}"/>
                </a:ext>
              </a:extLst>
            </p:cNvPr>
            <p:cNvSpPr/>
            <p:nvPr/>
          </p:nvSpPr>
          <p:spPr>
            <a:xfrm>
              <a:off x="4286250" y="4230350"/>
              <a:ext cx="11025" cy="20925"/>
            </a:xfrm>
            <a:custGeom>
              <a:avLst/>
              <a:gdLst/>
              <a:ahLst/>
              <a:cxnLst/>
              <a:rect l="l" t="t" r="r" b="b"/>
              <a:pathLst>
                <a:path w="441" h="837" fill="none" extrusionOk="0">
                  <a:moveTo>
                    <a:pt x="1" y="837"/>
                  </a:moveTo>
                  <a:cubicBezTo>
                    <a:pt x="168" y="607"/>
                    <a:pt x="357" y="293"/>
                    <a:pt x="440"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87;p50">
              <a:extLst>
                <a:ext uri="{FF2B5EF4-FFF2-40B4-BE49-F238E27FC236}">
                  <a16:creationId xmlns:a16="http://schemas.microsoft.com/office/drawing/2014/main" id="{BE838099-A73C-4A15-9579-D4ACE84619DF}"/>
                </a:ext>
              </a:extLst>
            </p:cNvPr>
            <p:cNvSpPr/>
            <p:nvPr/>
          </p:nvSpPr>
          <p:spPr>
            <a:xfrm>
              <a:off x="4473525" y="4183775"/>
              <a:ext cx="14675" cy="36650"/>
            </a:xfrm>
            <a:custGeom>
              <a:avLst/>
              <a:gdLst/>
              <a:ahLst/>
              <a:cxnLst/>
              <a:rect l="l" t="t" r="r" b="b"/>
              <a:pathLst>
                <a:path w="587" h="1466" fill="none" extrusionOk="0">
                  <a:moveTo>
                    <a:pt x="147" y="1465"/>
                  </a:moveTo>
                  <a:cubicBezTo>
                    <a:pt x="1" y="1173"/>
                    <a:pt x="377" y="147"/>
                    <a:pt x="586"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88;p50">
              <a:extLst>
                <a:ext uri="{FF2B5EF4-FFF2-40B4-BE49-F238E27FC236}">
                  <a16:creationId xmlns:a16="http://schemas.microsoft.com/office/drawing/2014/main" id="{4AAC701B-541D-434F-88F8-BCCE423CC62B}"/>
                </a:ext>
              </a:extLst>
            </p:cNvPr>
            <p:cNvSpPr/>
            <p:nvPr/>
          </p:nvSpPr>
          <p:spPr>
            <a:xfrm>
              <a:off x="4495500" y="4200525"/>
              <a:ext cx="14150" cy="34550"/>
            </a:xfrm>
            <a:custGeom>
              <a:avLst/>
              <a:gdLst/>
              <a:ahLst/>
              <a:cxnLst/>
              <a:rect l="l" t="t" r="r" b="b"/>
              <a:pathLst>
                <a:path w="566" h="1382" fill="none" extrusionOk="0">
                  <a:moveTo>
                    <a:pt x="0" y="1381"/>
                  </a:moveTo>
                  <a:cubicBezTo>
                    <a:pt x="126" y="921"/>
                    <a:pt x="377" y="440"/>
                    <a:pt x="565"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89;p50">
              <a:extLst>
                <a:ext uri="{FF2B5EF4-FFF2-40B4-BE49-F238E27FC236}">
                  <a16:creationId xmlns:a16="http://schemas.microsoft.com/office/drawing/2014/main" id="{4D1256BD-8650-4E0F-961D-67CF6D5D00CA}"/>
                </a:ext>
              </a:extLst>
            </p:cNvPr>
            <p:cNvSpPr/>
            <p:nvPr/>
          </p:nvSpPr>
          <p:spPr>
            <a:xfrm>
              <a:off x="4519550" y="4198425"/>
              <a:ext cx="16250" cy="33500"/>
            </a:xfrm>
            <a:custGeom>
              <a:avLst/>
              <a:gdLst/>
              <a:ahLst/>
              <a:cxnLst/>
              <a:rect l="l" t="t" r="r" b="b"/>
              <a:pathLst>
                <a:path w="650" h="1340" fill="none" extrusionOk="0">
                  <a:moveTo>
                    <a:pt x="1" y="1340"/>
                  </a:moveTo>
                  <a:cubicBezTo>
                    <a:pt x="252" y="1047"/>
                    <a:pt x="650" y="398"/>
                    <a:pt x="608"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2090;p50">
            <a:extLst>
              <a:ext uri="{FF2B5EF4-FFF2-40B4-BE49-F238E27FC236}">
                <a16:creationId xmlns:a16="http://schemas.microsoft.com/office/drawing/2014/main" id="{9B94643B-BDFD-430E-AC14-4698F2D76698}"/>
              </a:ext>
            </a:extLst>
          </p:cNvPr>
          <p:cNvGrpSpPr/>
          <p:nvPr/>
        </p:nvGrpSpPr>
        <p:grpSpPr>
          <a:xfrm>
            <a:off x="8206276" y="3870579"/>
            <a:ext cx="219700" cy="716650"/>
            <a:chOff x="4771700" y="4284750"/>
            <a:chExt cx="219700" cy="716650"/>
          </a:xfrm>
        </p:grpSpPr>
        <p:sp>
          <p:nvSpPr>
            <p:cNvPr id="56" name="Google Shape;2091;p50">
              <a:extLst>
                <a:ext uri="{FF2B5EF4-FFF2-40B4-BE49-F238E27FC236}">
                  <a16:creationId xmlns:a16="http://schemas.microsoft.com/office/drawing/2014/main" id="{71F370D4-1A70-4F48-AE02-94523FEB216D}"/>
                </a:ext>
              </a:extLst>
            </p:cNvPr>
            <p:cNvSpPr/>
            <p:nvPr/>
          </p:nvSpPr>
          <p:spPr>
            <a:xfrm>
              <a:off x="4771700" y="4284750"/>
              <a:ext cx="90500" cy="161125"/>
            </a:xfrm>
            <a:custGeom>
              <a:avLst/>
              <a:gdLst/>
              <a:ahLst/>
              <a:cxnLst/>
              <a:rect l="l" t="t" r="r" b="b"/>
              <a:pathLst>
                <a:path w="3620" h="6445" fill="none" extrusionOk="0">
                  <a:moveTo>
                    <a:pt x="1402" y="6152"/>
                  </a:moveTo>
                  <a:cubicBezTo>
                    <a:pt x="0" y="4373"/>
                    <a:pt x="84" y="1193"/>
                    <a:pt x="2260" y="0"/>
                  </a:cubicBezTo>
                  <a:cubicBezTo>
                    <a:pt x="2406" y="628"/>
                    <a:pt x="2992" y="1151"/>
                    <a:pt x="3243" y="1779"/>
                  </a:cubicBezTo>
                  <a:cubicBezTo>
                    <a:pt x="3536" y="2469"/>
                    <a:pt x="3620" y="3285"/>
                    <a:pt x="3578" y="3997"/>
                  </a:cubicBezTo>
                  <a:cubicBezTo>
                    <a:pt x="3578" y="4624"/>
                    <a:pt x="3452" y="5231"/>
                    <a:pt x="2950" y="5712"/>
                  </a:cubicBezTo>
                  <a:cubicBezTo>
                    <a:pt x="2678" y="5963"/>
                    <a:pt x="1674" y="6445"/>
                    <a:pt x="1444" y="6089"/>
                  </a:cubicBezTo>
                </a:path>
              </a:pathLst>
            </a:custGeom>
            <a:noFill/>
            <a:ln w="130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92;p50">
              <a:extLst>
                <a:ext uri="{FF2B5EF4-FFF2-40B4-BE49-F238E27FC236}">
                  <a16:creationId xmlns:a16="http://schemas.microsoft.com/office/drawing/2014/main" id="{179FDF99-3D2C-4E3C-8F0B-EF79AC55444F}"/>
                </a:ext>
              </a:extLst>
            </p:cNvPr>
            <p:cNvSpPr/>
            <p:nvPr/>
          </p:nvSpPr>
          <p:spPr>
            <a:xfrm>
              <a:off x="4779025" y="4302525"/>
              <a:ext cx="25125" cy="99925"/>
            </a:xfrm>
            <a:custGeom>
              <a:avLst/>
              <a:gdLst/>
              <a:ahLst/>
              <a:cxnLst/>
              <a:rect l="l" t="t" r="r" b="b"/>
              <a:pathLst>
                <a:path w="1005" h="3997" fill="none" extrusionOk="0">
                  <a:moveTo>
                    <a:pt x="1004" y="0"/>
                  </a:moveTo>
                  <a:cubicBezTo>
                    <a:pt x="837" y="1026"/>
                    <a:pt x="0" y="3139"/>
                    <a:pt x="816" y="3997"/>
                  </a:cubicBezTo>
                  <a:cubicBezTo>
                    <a:pt x="837" y="3955"/>
                    <a:pt x="837" y="3892"/>
                    <a:pt x="816" y="385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93;p50">
              <a:extLst>
                <a:ext uri="{FF2B5EF4-FFF2-40B4-BE49-F238E27FC236}">
                  <a16:creationId xmlns:a16="http://schemas.microsoft.com/office/drawing/2014/main" id="{22E8DA36-3FDA-49C0-A8F6-219CE6B6D106}"/>
                </a:ext>
              </a:extLst>
            </p:cNvPr>
            <p:cNvSpPr/>
            <p:nvPr/>
          </p:nvSpPr>
          <p:spPr>
            <a:xfrm>
              <a:off x="4802550" y="4298875"/>
              <a:ext cx="17300" cy="112475"/>
            </a:xfrm>
            <a:custGeom>
              <a:avLst/>
              <a:gdLst/>
              <a:ahLst/>
              <a:cxnLst/>
              <a:rect l="l" t="t" r="r" b="b"/>
              <a:pathLst>
                <a:path w="692" h="4499" fill="none" extrusionOk="0">
                  <a:moveTo>
                    <a:pt x="398" y="0"/>
                  </a:moveTo>
                  <a:cubicBezTo>
                    <a:pt x="440" y="1507"/>
                    <a:pt x="1" y="3034"/>
                    <a:pt x="628" y="4499"/>
                  </a:cubicBezTo>
                  <a:cubicBezTo>
                    <a:pt x="691" y="4394"/>
                    <a:pt x="691" y="4289"/>
                    <a:pt x="691" y="4143"/>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94;p50">
              <a:extLst>
                <a:ext uri="{FF2B5EF4-FFF2-40B4-BE49-F238E27FC236}">
                  <a16:creationId xmlns:a16="http://schemas.microsoft.com/office/drawing/2014/main" id="{BDEBD836-BC8A-47C7-9401-017BB69CCCA6}"/>
                </a:ext>
              </a:extLst>
            </p:cNvPr>
            <p:cNvSpPr/>
            <p:nvPr/>
          </p:nvSpPr>
          <p:spPr>
            <a:xfrm>
              <a:off x="4811975" y="4292575"/>
              <a:ext cx="25125" cy="116675"/>
            </a:xfrm>
            <a:custGeom>
              <a:avLst/>
              <a:gdLst/>
              <a:ahLst/>
              <a:cxnLst/>
              <a:rect l="l" t="t" r="r" b="b"/>
              <a:pathLst>
                <a:path w="1005" h="4667" fill="none" extrusionOk="0">
                  <a:moveTo>
                    <a:pt x="481" y="1"/>
                  </a:moveTo>
                  <a:cubicBezTo>
                    <a:pt x="0" y="1528"/>
                    <a:pt x="774" y="3181"/>
                    <a:pt x="1005" y="4667"/>
                  </a:cubicBezTo>
                  <a:lnTo>
                    <a:pt x="1005" y="4395"/>
                  </a:ln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95;p50">
              <a:extLst>
                <a:ext uri="{FF2B5EF4-FFF2-40B4-BE49-F238E27FC236}">
                  <a16:creationId xmlns:a16="http://schemas.microsoft.com/office/drawing/2014/main" id="{366984A3-CBF3-40D6-8A6E-266FAAAA4B22}"/>
                </a:ext>
              </a:extLst>
            </p:cNvPr>
            <p:cNvSpPr/>
            <p:nvPr/>
          </p:nvSpPr>
          <p:spPr>
            <a:xfrm>
              <a:off x="4830800" y="4307225"/>
              <a:ext cx="12050" cy="65950"/>
            </a:xfrm>
            <a:custGeom>
              <a:avLst/>
              <a:gdLst/>
              <a:ahLst/>
              <a:cxnLst/>
              <a:rect l="l" t="t" r="r" b="b"/>
              <a:pathLst>
                <a:path w="482" h="2638" fill="none" extrusionOk="0">
                  <a:moveTo>
                    <a:pt x="21" y="1"/>
                  </a:moveTo>
                  <a:cubicBezTo>
                    <a:pt x="0" y="880"/>
                    <a:pt x="231" y="1717"/>
                    <a:pt x="482" y="2553"/>
                  </a:cubicBezTo>
                  <a:cubicBezTo>
                    <a:pt x="461" y="2616"/>
                    <a:pt x="440" y="2637"/>
                    <a:pt x="356" y="2616"/>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96;p50">
              <a:extLst>
                <a:ext uri="{FF2B5EF4-FFF2-40B4-BE49-F238E27FC236}">
                  <a16:creationId xmlns:a16="http://schemas.microsoft.com/office/drawing/2014/main" id="{D9D43715-5365-4087-BA48-1E5753901A64}"/>
                </a:ext>
              </a:extLst>
            </p:cNvPr>
            <p:cNvSpPr/>
            <p:nvPr/>
          </p:nvSpPr>
          <p:spPr>
            <a:xfrm>
              <a:off x="4809875" y="4432775"/>
              <a:ext cx="111450" cy="218150"/>
            </a:xfrm>
            <a:custGeom>
              <a:avLst/>
              <a:gdLst/>
              <a:ahLst/>
              <a:cxnLst/>
              <a:rect l="l" t="t" r="r" b="b"/>
              <a:pathLst>
                <a:path w="4458" h="8726" fill="none" extrusionOk="0">
                  <a:moveTo>
                    <a:pt x="0" y="398"/>
                  </a:moveTo>
                  <a:cubicBezTo>
                    <a:pt x="0" y="2846"/>
                    <a:pt x="1026" y="6006"/>
                    <a:pt x="1151" y="8705"/>
                  </a:cubicBezTo>
                  <a:cubicBezTo>
                    <a:pt x="1988" y="8726"/>
                    <a:pt x="3034" y="8391"/>
                    <a:pt x="3830" y="8203"/>
                  </a:cubicBezTo>
                  <a:cubicBezTo>
                    <a:pt x="4394" y="8077"/>
                    <a:pt x="4457" y="7972"/>
                    <a:pt x="4332" y="7407"/>
                  </a:cubicBezTo>
                  <a:cubicBezTo>
                    <a:pt x="4206" y="6884"/>
                    <a:pt x="3976" y="6361"/>
                    <a:pt x="3704" y="5901"/>
                  </a:cubicBezTo>
                  <a:cubicBezTo>
                    <a:pt x="2616" y="4081"/>
                    <a:pt x="1842" y="2009"/>
                    <a:pt x="1256" y="0"/>
                  </a:cubicBezTo>
                </a:path>
              </a:pathLst>
            </a:custGeom>
            <a:noFill/>
            <a:ln w="130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97;p50">
              <a:extLst>
                <a:ext uri="{FF2B5EF4-FFF2-40B4-BE49-F238E27FC236}">
                  <a16:creationId xmlns:a16="http://schemas.microsoft.com/office/drawing/2014/main" id="{8D1A39D3-FB88-4D27-8E0C-400C8852D10D}"/>
                </a:ext>
              </a:extLst>
            </p:cNvPr>
            <p:cNvSpPr/>
            <p:nvPr/>
          </p:nvSpPr>
          <p:spPr>
            <a:xfrm>
              <a:off x="4836550" y="4616375"/>
              <a:ext cx="154850" cy="385025"/>
            </a:xfrm>
            <a:custGeom>
              <a:avLst/>
              <a:gdLst/>
              <a:ahLst/>
              <a:cxnLst/>
              <a:rect l="l" t="t" r="r" b="b"/>
              <a:pathLst>
                <a:path w="6194" h="15401" fill="none" extrusionOk="0">
                  <a:moveTo>
                    <a:pt x="84" y="1444"/>
                  </a:moveTo>
                  <a:cubicBezTo>
                    <a:pt x="1" y="3014"/>
                    <a:pt x="607" y="4834"/>
                    <a:pt x="1026" y="6361"/>
                  </a:cubicBezTo>
                  <a:cubicBezTo>
                    <a:pt x="1444" y="7952"/>
                    <a:pt x="2386" y="9416"/>
                    <a:pt x="3181" y="10860"/>
                  </a:cubicBezTo>
                  <a:cubicBezTo>
                    <a:pt x="3746" y="11885"/>
                    <a:pt x="4395" y="12848"/>
                    <a:pt x="5001" y="13810"/>
                  </a:cubicBezTo>
                  <a:cubicBezTo>
                    <a:pt x="5315" y="14312"/>
                    <a:pt x="5587" y="15045"/>
                    <a:pt x="6006" y="15400"/>
                  </a:cubicBezTo>
                  <a:cubicBezTo>
                    <a:pt x="6194" y="14145"/>
                    <a:pt x="6068" y="12785"/>
                    <a:pt x="5901" y="11530"/>
                  </a:cubicBezTo>
                  <a:cubicBezTo>
                    <a:pt x="5713" y="10002"/>
                    <a:pt x="5524" y="8433"/>
                    <a:pt x="5190" y="6885"/>
                  </a:cubicBezTo>
                  <a:cubicBezTo>
                    <a:pt x="4667" y="4562"/>
                    <a:pt x="4834" y="2009"/>
                    <a:pt x="3453" y="1"/>
                  </a:cubicBezTo>
                  <a:cubicBezTo>
                    <a:pt x="3327" y="1"/>
                    <a:pt x="3244" y="84"/>
                    <a:pt x="3160" y="168"/>
                  </a:cubicBezTo>
                </a:path>
              </a:pathLst>
            </a:custGeom>
            <a:noFill/>
            <a:ln w="130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5"/>
        <p:cNvGrpSpPr/>
        <p:nvPr/>
      </p:nvGrpSpPr>
      <p:grpSpPr>
        <a:xfrm>
          <a:off x="0" y="0"/>
          <a:ext cx="0" cy="0"/>
          <a:chOff x="0" y="0"/>
          <a:chExt cx="0" cy="0"/>
        </a:xfrm>
      </p:grpSpPr>
      <p:sp>
        <p:nvSpPr>
          <p:cNvPr id="2636" name="Google Shape;2636;p63"/>
          <p:cNvSpPr/>
          <p:nvPr/>
        </p:nvSpPr>
        <p:spPr>
          <a:xfrm rot="10800000">
            <a:off x="1262084" y="1151097"/>
            <a:ext cx="978543" cy="416650"/>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7" name="Google Shape;2637;p63"/>
          <p:cNvGrpSpPr/>
          <p:nvPr/>
        </p:nvGrpSpPr>
        <p:grpSpPr>
          <a:xfrm rot="2035751">
            <a:off x="1926167" y="1044368"/>
            <a:ext cx="268433" cy="285029"/>
            <a:chOff x="4730866" y="656100"/>
            <a:chExt cx="272916" cy="289789"/>
          </a:xfrm>
        </p:grpSpPr>
        <p:sp>
          <p:nvSpPr>
            <p:cNvPr id="2638" name="Google Shape;2638;p63"/>
            <p:cNvSpPr/>
            <p:nvPr/>
          </p:nvSpPr>
          <p:spPr>
            <a:xfrm>
              <a:off x="4950032" y="6561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4730866" y="751011"/>
              <a:ext cx="193299" cy="194878"/>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1" name="Google Shape;2641;p63"/>
          <p:cNvSpPr txBox="1">
            <a:spLocks noGrp="1"/>
          </p:cNvSpPr>
          <p:nvPr>
            <p:ph type="subTitle" idx="1"/>
          </p:nvPr>
        </p:nvSpPr>
        <p:spPr>
          <a:xfrm flipH="1">
            <a:off x="4059398" y="1567748"/>
            <a:ext cx="4326956" cy="2399504"/>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US" sz="1800" b="0" i="0" dirty="0">
                <a:solidFill>
                  <a:srgbClr val="000000"/>
                </a:solidFill>
                <a:effectLst/>
                <a:latin typeface="Calibri" panose="020F0502020204030204" pitchFamily="34" charset="0"/>
              </a:rPr>
              <a:t>In the </a:t>
            </a:r>
            <a:r>
              <a:rPr lang="en-US" sz="1800" b="0" i="0" dirty="0" err="1">
                <a:solidFill>
                  <a:srgbClr val="000000"/>
                </a:solidFill>
                <a:effectLst/>
                <a:latin typeface="Calibri" panose="020F0502020204030204" pitchFamily="34" charset="0"/>
              </a:rPr>
              <a:t>SortArray</a:t>
            </a:r>
            <a:r>
              <a:rPr lang="en-US" sz="1800" b="0" i="0" dirty="0">
                <a:solidFill>
                  <a:srgbClr val="000000"/>
                </a:solidFill>
                <a:effectLst/>
                <a:latin typeface="Calibri" panose="020F0502020204030204" pitchFamily="34" charset="0"/>
              </a:rPr>
              <a:t> class, there will be some the method like swap(), </a:t>
            </a:r>
            <a:r>
              <a:rPr lang="en-US" sz="1800" b="0" i="0" dirty="0" err="1">
                <a:solidFill>
                  <a:srgbClr val="000000"/>
                </a:solidFill>
                <a:effectLst/>
                <a:latin typeface="Calibri" panose="020F0502020204030204" pitchFamily="34" charset="0"/>
              </a:rPr>
              <a:t>updateSingle</a:t>
            </a:r>
            <a:r>
              <a:rPr lang="en-US" sz="1800" b="0" i="0" dirty="0">
                <a:solidFill>
                  <a:srgbClr val="000000"/>
                </a:solidFill>
                <a:effectLst/>
                <a:latin typeface="Calibri" panose="020F0502020204030204" pitchFamily="34" charset="0"/>
              </a:rPr>
              <a:t>() so that the above algorithms can use in the sorting process. Moreover, this class also override the </a:t>
            </a:r>
            <a:r>
              <a:rPr lang="en-US" sz="1800" b="0" i="0" dirty="0" err="1">
                <a:solidFill>
                  <a:srgbClr val="000000"/>
                </a:solidFill>
                <a:effectLst/>
                <a:latin typeface="Calibri" panose="020F0502020204030204" pitchFamily="34" charset="0"/>
              </a:rPr>
              <a:t>paintComponent</a:t>
            </a:r>
            <a:r>
              <a:rPr lang="en-US" sz="1800" b="0" i="0" dirty="0">
                <a:solidFill>
                  <a:srgbClr val="000000"/>
                </a:solidFill>
                <a:effectLst/>
                <a:latin typeface="Calibri" panose="020F0502020204030204" pitchFamily="34" charset="0"/>
              </a:rPr>
              <a:t>() method with the </a:t>
            </a:r>
            <a:r>
              <a:rPr lang="en-US" sz="1800" b="0" i="0" dirty="0" err="1">
                <a:solidFill>
                  <a:srgbClr val="000000"/>
                </a:solidFill>
                <a:effectLst/>
                <a:latin typeface="Calibri" panose="020F0502020204030204" pitchFamily="34" charset="0"/>
              </a:rPr>
              <a:t>drawBar</a:t>
            </a:r>
            <a:r>
              <a:rPr lang="en-US" sz="1800" b="0" i="0" dirty="0">
                <a:solidFill>
                  <a:srgbClr val="000000"/>
                </a:solidFill>
                <a:effectLst/>
                <a:latin typeface="Calibri" panose="020F0502020204030204" pitchFamily="34" charset="0"/>
              </a:rPr>
              <a:t>() and </a:t>
            </a:r>
            <a:r>
              <a:rPr lang="en-US" sz="1800" b="0" i="0" dirty="0" err="1">
                <a:solidFill>
                  <a:srgbClr val="000000"/>
                </a:solidFill>
                <a:effectLst/>
                <a:latin typeface="Calibri" panose="020F0502020204030204" pitchFamily="34" charset="0"/>
              </a:rPr>
              <a:t>drawBufferedImageTransparent</a:t>
            </a:r>
            <a:r>
              <a:rPr lang="en-US" sz="1800" b="0" i="0" dirty="0">
                <a:solidFill>
                  <a:srgbClr val="000000"/>
                </a:solidFill>
                <a:effectLst/>
                <a:latin typeface="Calibri" panose="020F0502020204030204" pitchFamily="34" charset="0"/>
              </a:rPr>
              <a:t>() to visualize the array. We use </a:t>
            </a:r>
            <a:r>
              <a:rPr lang="en-US" sz="1800" b="0" i="0" dirty="0" err="1">
                <a:solidFill>
                  <a:srgbClr val="000000"/>
                </a:solidFill>
                <a:effectLst/>
                <a:latin typeface="Calibri" panose="020F0502020204030204" pitchFamily="34" charset="0"/>
              </a:rPr>
              <a:t>Thread.sleep</a:t>
            </a:r>
            <a:r>
              <a:rPr lang="en-US" sz="1800" b="0" i="0" dirty="0">
                <a:solidFill>
                  <a:srgbClr val="000000"/>
                </a:solidFill>
                <a:effectLst/>
                <a:latin typeface="Calibri" panose="020F0502020204030204" pitchFamily="34" charset="0"/>
              </a:rPr>
              <a:t>() method at each time there is a change in the array and repaint the array. </a:t>
            </a:r>
            <a:endParaRPr dirty="0">
              <a:solidFill>
                <a:schemeClr val="bg2"/>
              </a:solidFill>
            </a:endParaRPr>
          </a:p>
        </p:txBody>
      </p:sp>
      <p:grpSp>
        <p:nvGrpSpPr>
          <p:cNvPr id="2643" name="Google Shape;2643;p63"/>
          <p:cNvGrpSpPr/>
          <p:nvPr/>
        </p:nvGrpSpPr>
        <p:grpSpPr>
          <a:xfrm>
            <a:off x="430726" y="1150513"/>
            <a:ext cx="3406973" cy="3505713"/>
            <a:chOff x="814400" y="1493149"/>
            <a:chExt cx="3902623" cy="2517722"/>
          </a:xfrm>
        </p:grpSpPr>
        <p:grpSp>
          <p:nvGrpSpPr>
            <p:cNvPr id="2644" name="Google Shape;2644;p63"/>
            <p:cNvGrpSpPr/>
            <p:nvPr/>
          </p:nvGrpSpPr>
          <p:grpSpPr>
            <a:xfrm>
              <a:off x="814400" y="1493149"/>
              <a:ext cx="3902623" cy="2517722"/>
              <a:chOff x="3093675" y="852300"/>
              <a:chExt cx="1062025" cy="997750"/>
            </a:xfrm>
          </p:grpSpPr>
          <p:sp>
            <p:nvSpPr>
              <p:cNvPr id="2645" name="Google Shape;2645;p63"/>
              <p:cNvSpPr/>
              <p:nvPr/>
            </p:nvSpPr>
            <p:spPr>
              <a:xfrm>
                <a:off x="3093675" y="852300"/>
                <a:ext cx="1062025" cy="997750"/>
              </a:xfrm>
              <a:custGeom>
                <a:avLst/>
                <a:gdLst/>
                <a:ahLst/>
                <a:cxnLst/>
                <a:rect l="l" t="t" r="r" b="b"/>
                <a:pathLst>
                  <a:path w="42481" h="39910" extrusionOk="0">
                    <a:moveTo>
                      <a:pt x="14456" y="980"/>
                    </a:moveTo>
                    <a:cubicBezTo>
                      <a:pt x="13618" y="1078"/>
                      <a:pt x="12764" y="1128"/>
                      <a:pt x="11926" y="1128"/>
                    </a:cubicBezTo>
                    <a:cubicBezTo>
                      <a:pt x="11507" y="1128"/>
                      <a:pt x="11092" y="1115"/>
                      <a:pt x="10685" y="1091"/>
                    </a:cubicBezTo>
                    <a:cubicBezTo>
                      <a:pt x="11905" y="1054"/>
                      <a:pt x="13199" y="980"/>
                      <a:pt x="14456" y="980"/>
                    </a:cubicBezTo>
                    <a:close/>
                    <a:moveTo>
                      <a:pt x="41215" y="335"/>
                    </a:moveTo>
                    <a:cubicBezTo>
                      <a:pt x="41187" y="1446"/>
                      <a:pt x="41189" y="2506"/>
                      <a:pt x="41219" y="3621"/>
                    </a:cubicBezTo>
                    <a:lnTo>
                      <a:pt x="41219" y="3621"/>
                    </a:lnTo>
                    <a:cubicBezTo>
                      <a:pt x="41210" y="3440"/>
                      <a:pt x="41186" y="3251"/>
                      <a:pt x="41186" y="3013"/>
                    </a:cubicBezTo>
                    <a:cubicBezTo>
                      <a:pt x="41075" y="2126"/>
                      <a:pt x="40964" y="1276"/>
                      <a:pt x="40964" y="388"/>
                    </a:cubicBezTo>
                    <a:lnTo>
                      <a:pt x="41112" y="388"/>
                    </a:lnTo>
                    <a:cubicBezTo>
                      <a:pt x="41162" y="388"/>
                      <a:pt x="41196" y="367"/>
                      <a:pt x="41215" y="335"/>
                    </a:cubicBezTo>
                    <a:close/>
                    <a:moveTo>
                      <a:pt x="629" y="1867"/>
                    </a:moveTo>
                    <a:cubicBezTo>
                      <a:pt x="555" y="2052"/>
                      <a:pt x="444" y="2274"/>
                      <a:pt x="407" y="2533"/>
                    </a:cubicBezTo>
                    <a:cubicBezTo>
                      <a:pt x="223" y="3087"/>
                      <a:pt x="223" y="3642"/>
                      <a:pt x="149" y="4196"/>
                    </a:cubicBezTo>
                    <a:cubicBezTo>
                      <a:pt x="149" y="4788"/>
                      <a:pt x="75" y="5342"/>
                      <a:pt x="75" y="5934"/>
                    </a:cubicBezTo>
                    <a:lnTo>
                      <a:pt x="75" y="3827"/>
                    </a:lnTo>
                    <a:lnTo>
                      <a:pt x="75" y="2754"/>
                    </a:lnTo>
                    <a:lnTo>
                      <a:pt x="75" y="2200"/>
                    </a:lnTo>
                    <a:lnTo>
                      <a:pt x="75" y="2015"/>
                    </a:lnTo>
                    <a:lnTo>
                      <a:pt x="149" y="2015"/>
                    </a:lnTo>
                    <a:cubicBezTo>
                      <a:pt x="333" y="1978"/>
                      <a:pt x="518" y="1904"/>
                      <a:pt x="629" y="1867"/>
                    </a:cubicBezTo>
                    <a:close/>
                    <a:moveTo>
                      <a:pt x="333" y="11701"/>
                    </a:moveTo>
                    <a:lnTo>
                      <a:pt x="333" y="11701"/>
                    </a:lnTo>
                    <a:cubicBezTo>
                      <a:pt x="370" y="11997"/>
                      <a:pt x="407" y="12256"/>
                      <a:pt x="407" y="12552"/>
                    </a:cubicBezTo>
                    <a:cubicBezTo>
                      <a:pt x="777" y="15103"/>
                      <a:pt x="1073" y="17691"/>
                      <a:pt x="1073" y="20205"/>
                    </a:cubicBezTo>
                    <a:cubicBezTo>
                      <a:pt x="1110" y="21462"/>
                      <a:pt x="1073" y="22719"/>
                      <a:pt x="999" y="23976"/>
                    </a:cubicBezTo>
                    <a:cubicBezTo>
                      <a:pt x="888" y="21499"/>
                      <a:pt x="740" y="19021"/>
                      <a:pt x="592" y="16581"/>
                    </a:cubicBezTo>
                    <a:lnTo>
                      <a:pt x="333" y="11701"/>
                    </a:lnTo>
                    <a:close/>
                    <a:moveTo>
                      <a:pt x="1332" y="23791"/>
                    </a:moveTo>
                    <a:cubicBezTo>
                      <a:pt x="1332" y="24049"/>
                      <a:pt x="1332" y="24345"/>
                      <a:pt x="1369" y="24604"/>
                    </a:cubicBezTo>
                    <a:lnTo>
                      <a:pt x="1369" y="26009"/>
                    </a:lnTo>
                    <a:cubicBezTo>
                      <a:pt x="1369" y="25491"/>
                      <a:pt x="1332" y="24937"/>
                      <a:pt x="1332" y="24419"/>
                    </a:cubicBezTo>
                    <a:lnTo>
                      <a:pt x="1332" y="23791"/>
                    </a:lnTo>
                    <a:close/>
                    <a:moveTo>
                      <a:pt x="41741" y="31407"/>
                    </a:moveTo>
                    <a:cubicBezTo>
                      <a:pt x="41778" y="31444"/>
                      <a:pt x="41741" y="31481"/>
                      <a:pt x="41741" y="31555"/>
                    </a:cubicBezTo>
                    <a:cubicBezTo>
                      <a:pt x="41667" y="31481"/>
                      <a:pt x="41667" y="31481"/>
                      <a:pt x="41630" y="31481"/>
                    </a:cubicBezTo>
                    <a:lnTo>
                      <a:pt x="41297" y="31481"/>
                    </a:lnTo>
                    <a:cubicBezTo>
                      <a:pt x="41445" y="31481"/>
                      <a:pt x="41593" y="31444"/>
                      <a:pt x="41667" y="31407"/>
                    </a:cubicBezTo>
                    <a:close/>
                    <a:moveTo>
                      <a:pt x="40705" y="425"/>
                    </a:moveTo>
                    <a:cubicBezTo>
                      <a:pt x="40668" y="1349"/>
                      <a:pt x="40742" y="2274"/>
                      <a:pt x="40853" y="3198"/>
                    </a:cubicBezTo>
                    <a:cubicBezTo>
                      <a:pt x="40927" y="4307"/>
                      <a:pt x="41038" y="5416"/>
                      <a:pt x="41038" y="6525"/>
                    </a:cubicBezTo>
                    <a:cubicBezTo>
                      <a:pt x="41075" y="9113"/>
                      <a:pt x="41260" y="11664"/>
                      <a:pt x="41371" y="14252"/>
                    </a:cubicBezTo>
                    <a:cubicBezTo>
                      <a:pt x="41445" y="16840"/>
                      <a:pt x="41630" y="19428"/>
                      <a:pt x="41741" y="22016"/>
                    </a:cubicBezTo>
                    <a:cubicBezTo>
                      <a:pt x="41778" y="23088"/>
                      <a:pt x="41778" y="24086"/>
                      <a:pt x="41815" y="25159"/>
                    </a:cubicBezTo>
                    <a:cubicBezTo>
                      <a:pt x="41778" y="27118"/>
                      <a:pt x="41630" y="29041"/>
                      <a:pt x="41630" y="31000"/>
                    </a:cubicBezTo>
                    <a:lnTo>
                      <a:pt x="41630" y="31111"/>
                    </a:lnTo>
                    <a:cubicBezTo>
                      <a:pt x="41181" y="31249"/>
                      <a:pt x="40699" y="31282"/>
                      <a:pt x="40208" y="31282"/>
                    </a:cubicBezTo>
                    <a:cubicBezTo>
                      <a:pt x="39752" y="31282"/>
                      <a:pt x="39288" y="31254"/>
                      <a:pt x="38833" y="31254"/>
                    </a:cubicBezTo>
                    <a:cubicBezTo>
                      <a:pt x="38729" y="31254"/>
                      <a:pt x="38626" y="31255"/>
                      <a:pt x="38524" y="31259"/>
                    </a:cubicBezTo>
                    <a:cubicBezTo>
                      <a:pt x="37748" y="31296"/>
                      <a:pt x="36934" y="31407"/>
                      <a:pt x="36121" y="31444"/>
                    </a:cubicBezTo>
                    <a:cubicBezTo>
                      <a:pt x="33644" y="31444"/>
                      <a:pt x="31093" y="31444"/>
                      <a:pt x="28616" y="31407"/>
                    </a:cubicBezTo>
                    <a:lnTo>
                      <a:pt x="29725" y="31259"/>
                    </a:lnTo>
                    <a:cubicBezTo>
                      <a:pt x="29762" y="31259"/>
                      <a:pt x="29762" y="31185"/>
                      <a:pt x="29725" y="31185"/>
                    </a:cubicBezTo>
                    <a:cubicBezTo>
                      <a:pt x="28875" y="31222"/>
                      <a:pt x="28098" y="31296"/>
                      <a:pt x="27248" y="31370"/>
                    </a:cubicBezTo>
                    <a:lnTo>
                      <a:pt x="26028" y="31370"/>
                    </a:lnTo>
                    <a:cubicBezTo>
                      <a:pt x="20778" y="31259"/>
                      <a:pt x="15565" y="31074"/>
                      <a:pt x="10353" y="31074"/>
                    </a:cubicBezTo>
                    <a:cubicBezTo>
                      <a:pt x="8763" y="31074"/>
                      <a:pt x="7173" y="31074"/>
                      <a:pt x="5583" y="31296"/>
                    </a:cubicBezTo>
                    <a:cubicBezTo>
                      <a:pt x="4141" y="31481"/>
                      <a:pt x="2810" y="31961"/>
                      <a:pt x="1369" y="32035"/>
                    </a:cubicBezTo>
                    <a:lnTo>
                      <a:pt x="1369" y="31850"/>
                    </a:lnTo>
                    <a:cubicBezTo>
                      <a:pt x="1400" y="31871"/>
                      <a:pt x="1428" y="31880"/>
                      <a:pt x="1452" y="31880"/>
                    </a:cubicBezTo>
                    <a:cubicBezTo>
                      <a:pt x="1515" y="31880"/>
                      <a:pt x="1553" y="31819"/>
                      <a:pt x="1553" y="31739"/>
                    </a:cubicBezTo>
                    <a:cubicBezTo>
                      <a:pt x="1480" y="31000"/>
                      <a:pt x="1443" y="30187"/>
                      <a:pt x="1369" y="29447"/>
                    </a:cubicBezTo>
                    <a:cubicBezTo>
                      <a:pt x="1553" y="28042"/>
                      <a:pt x="1517" y="26600"/>
                      <a:pt x="1480" y="25196"/>
                    </a:cubicBezTo>
                    <a:cubicBezTo>
                      <a:pt x="1443" y="23865"/>
                      <a:pt x="1369" y="22571"/>
                      <a:pt x="1332" y="21240"/>
                    </a:cubicBezTo>
                    <a:lnTo>
                      <a:pt x="1332" y="18985"/>
                    </a:lnTo>
                    <a:cubicBezTo>
                      <a:pt x="1332" y="18652"/>
                      <a:pt x="1295" y="18319"/>
                      <a:pt x="1295" y="17949"/>
                    </a:cubicBezTo>
                    <a:cubicBezTo>
                      <a:pt x="1295" y="17136"/>
                      <a:pt x="1369" y="16397"/>
                      <a:pt x="1553" y="16397"/>
                    </a:cubicBezTo>
                    <a:cubicBezTo>
                      <a:pt x="1627" y="16397"/>
                      <a:pt x="1627" y="16323"/>
                      <a:pt x="1553" y="16323"/>
                    </a:cubicBezTo>
                    <a:cubicBezTo>
                      <a:pt x="1369" y="16323"/>
                      <a:pt x="1295" y="16692"/>
                      <a:pt x="1258" y="17210"/>
                    </a:cubicBezTo>
                    <a:cubicBezTo>
                      <a:pt x="1110" y="15213"/>
                      <a:pt x="777" y="13254"/>
                      <a:pt x="518" y="11258"/>
                    </a:cubicBezTo>
                    <a:lnTo>
                      <a:pt x="223" y="9039"/>
                    </a:lnTo>
                    <a:lnTo>
                      <a:pt x="223" y="8818"/>
                    </a:lnTo>
                    <a:cubicBezTo>
                      <a:pt x="186" y="7561"/>
                      <a:pt x="223" y="6304"/>
                      <a:pt x="333" y="5047"/>
                    </a:cubicBezTo>
                    <a:cubicBezTo>
                      <a:pt x="370" y="4011"/>
                      <a:pt x="407" y="2791"/>
                      <a:pt x="888" y="1830"/>
                    </a:cubicBezTo>
                    <a:cubicBezTo>
                      <a:pt x="1701" y="1645"/>
                      <a:pt x="2589" y="1608"/>
                      <a:pt x="3476" y="1534"/>
                    </a:cubicBezTo>
                    <a:cubicBezTo>
                      <a:pt x="4622" y="1460"/>
                      <a:pt x="5768" y="1313"/>
                      <a:pt x="6914" y="1239"/>
                    </a:cubicBezTo>
                    <a:cubicBezTo>
                      <a:pt x="8097" y="1128"/>
                      <a:pt x="9243" y="1091"/>
                      <a:pt x="10389" y="1091"/>
                    </a:cubicBezTo>
                    <a:cubicBezTo>
                      <a:pt x="10992" y="1182"/>
                      <a:pt x="11600" y="1218"/>
                      <a:pt x="12209" y="1218"/>
                    </a:cubicBezTo>
                    <a:cubicBezTo>
                      <a:pt x="13317" y="1218"/>
                      <a:pt x="14431" y="1099"/>
                      <a:pt x="15528" y="980"/>
                    </a:cubicBezTo>
                    <a:lnTo>
                      <a:pt x="17044" y="869"/>
                    </a:lnTo>
                    <a:lnTo>
                      <a:pt x="22331" y="721"/>
                    </a:lnTo>
                    <a:cubicBezTo>
                      <a:pt x="24919" y="684"/>
                      <a:pt x="27507" y="684"/>
                      <a:pt x="30021" y="610"/>
                    </a:cubicBezTo>
                    <a:cubicBezTo>
                      <a:pt x="33570" y="573"/>
                      <a:pt x="37156" y="425"/>
                      <a:pt x="40705" y="425"/>
                    </a:cubicBezTo>
                    <a:close/>
                    <a:moveTo>
                      <a:pt x="10912" y="31375"/>
                    </a:moveTo>
                    <a:cubicBezTo>
                      <a:pt x="12697" y="31375"/>
                      <a:pt x="14482" y="31418"/>
                      <a:pt x="16268" y="31444"/>
                    </a:cubicBezTo>
                    <a:cubicBezTo>
                      <a:pt x="18893" y="31481"/>
                      <a:pt x="21481" y="31592"/>
                      <a:pt x="24106" y="31628"/>
                    </a:cubicBezTo>
                    <a:lnTo>
                      <a:pt x="24808" y="31628"/>
                    </a:lnTo>
                    <a:cubicBezTo>
                      <a:pt x="23736" y="31702"/>
                      <a:pt x="22627" y="31813"/>
                      <a:pt x="21518" y="31850"/>
                    </a:cubicBezTo>
                    <a:cubicBezTo>
                      <a:pt x="21481" y="31850"/>
                      <a:pt x="21481" y="31961"/>
                      <a:pt x="21518" y="31961"/>
                    </a:cubicBezTo>
                    <a:cubicBezTo>
                      <a:pt x="21687" y="31965"/>
                      <a:pt x="21857" y="31967"/>
                      <a:pt x="22027" y="31967"/>
                    </a:cubicBezTo>
                    <a:cubicBezTo>
                      <a:pt x="23484" y="31967"/>
                      <a:pt x="24941" y="31831"/>
                      <a:pt x="26398" y="31665"/>
                    </a:cubicBezTo>
                    <a:cubicBezTo>
                      <a:pt x="28246" y="31665"/>
                      <a:pt x="30021" y="31665"/>
                      <a:pt x="31869" y="31702"/>
                    </a:cubicBezTo>
                    <a:lnTo>
                      <a:pt x="32424" y="31702"/>
                    </a:lnTo>
                    <a:cubicBezTo>
                      <a:pt x="30760" y="31813"/>
                      <a:pt x="29023" y="31813"/>
                      <a:pt x="27211" y="31850"/>
                    </a:cubicBezTo>
                    <a:cubicBezTo>
                      <a:pt x="24623" y="31887"/>
                      <a:pt x="22035" y="32109"/>
                      <a:pt x="19484" y="32146"/>
                    </a:cubicBezTo>
                    <a:lnTo>
                      <a:pt x="18819" y="32146"/>
                    </a:lnTo>
                    <a:cubicBezTo>
                      <a:pt x="18227" y="32155"/>
                      <a:pt x="17636" y="32160"/>
                      <a:pt x="17044" y="32160"/>
                    </a:cubicBezTo>
                    <a:cubicBezTo>
                      <a:pt x="15270" y="32160"/>
                      <a:pt x="13495" y="32118"/>
                      <a:pt x="11720" y="32035"/>
                    </a:cubicBezTo>
                    <a:cubicBezTo>
                      <a:pt x="10300" y="31988"/>
                      <a:pt x="8879" y="31925"/>
                      <a:pt x="7459" y="31925"/>
                    </a:cubicBezTo>
                    <a:cubicBezTo>
                      <a:pt x="6661" y="31925"/>
                      <a:pt x="5863" y="31945"/>
                      <a:pt x="5066" y="31998"/>
                    </a:cubicBezTo>
                    <a:lnTo>
                      <a:pt x="2847" y="32146"/>
                    </a:lnTo>
                    <a:lnTo>
                      <a:pt x="2367" y="32146"/>
                    </a:lnTo>
                    <a:cubicBezTo>
                      <a:pt x="3069" y="32035"/>
                      <a:pt x="3809" y="31887"/>
                      <a:pt x="4622" y="31702"/>
                    </a:cubicBezTo>
                    <a:cubicBezTo>
                      <a:pt x="5916" y="31444"/>
                      <a:pt x="7210" y="31407"/>
                      <a:pt x="8504" y="31407"/>
                    </a:cubicBezTo>
                    <a:cubicBezTo>
                      <a:pt x="9306" y="31384"/>
                      <a:pt x="10109" y="31375"/>
                      <a:pt x="10912" y="31375"/>
                    </a:cubicBezTo>
                    <a:close/>
                    <a:moveTo>
                      <a:pt x="21887" y="32368"/>
                    </a:moveTo>
                    <a:cubicBezTo>
                      <a:pt x="21776" y="32368"/>
                      <a:pt x="21666" y="32405"/>
                      <a:pt x="21518" y="32479"/>
                    </a:cubicBezTo>
                    <a:lnTo>
                      <a:pt x="21333" y="32479"/>
                    </a:lnTo>
                    <a:cubicBezTo>
                      <a:pt x="21296" y="32405"/>
                      <a:pt x="21259" y="32405"/>
                      <a:pt x="21222" y="32368"/>
                    </a:cubicBezTo>
                    <a:close/>
                    <a:moveTo>
                      <a:pt x="23107" y="32331"/>
                    </a:moveTo>
                    <a:cubicBezTo>
                      <a:pt x="23070" y="32331"/>
                      <a:pt x="22996" y="32405"/>
                      <a:pt x="22960" y="32479"/>
                    </a:cubicBezTo>
                    <a:cubicBezTo>
                      <a:pt x="22960" y="32405"/>
                      <a:pt x="22923" y="32368"/>
                      <a:pt x="22886" y="32368"/>
                    </a:cubicBezTo>
                    <a:cubicBezTo>
                      <a:pt x="22812" y="32368"/>
                      <a:pt x="22738" y="32368"/>
                      <a:pt x="22701" y="32405"/>
                    </a:cubicBezTo>
                    <a:lnTo>
                      <a:pt x="22701" y="32331"/>
                    </a:lnTo>
                    <a:close/>
                    <a:moveTo>
                      <a:pt x="18893" y="32368"/>
                    </a:moveTo>
                    <a:lnTo>
                      <a:pt x="18893" y="32368"/>
                    </a:lnTo>
                    <a:cubicBezTo>
                      <a:pt x="19004" y="32405"/>
                      <a:pt x="19078" y="32405"/>
                      <a:pt x="19189" y="32405"/>
                    </a:cubicBezTo>
                    <a:cubicBezTo>
                      <a:pt x="19115" y="32405"/>
                      <a:pt x="19078" y="32479"/>
                      <a:pt x="19041" y="32479"/>
                    </a:cubicBezTo>
                    <a:cubicBezTo>
                      <a:pt x="19004" y="32516"/>
                      <a:pt x="18930" y="32553"/>
                      <a:pt x="19004" y="32590"/>
                    </a:cubicBezTo>
                    <a:cubicBezTo>
                      <a:pt x="19004" y="32627"/>
                      <a:pt x="19004" y="32701"/>
                      <a:pt x="18930" y="32701"/>
                    </a:cubicBezTo>
                    <a:cubicBezTo>
                      <a:pt x="18930" y="32590"/>
                      <a:pt x="18893" y="32479"/>
                      <a:pt x="18893" y="32368"/>
                    </a:cubicBezTo>
                    <a:close/>
                    <a:moveTo>
                      <a:pt x="22960" y="32553"/>
                    </a:moveTo>
                    <a:cubicBezTo>
                      <a:pt x="22923" y="32701"/>
                      <a:pt x="22886" y="32849"/>
                      <a:pt x="22886" y="32922"/>
                    </a:cubicBezTo>
                    <a:lnTo>
                      <a:pt x="22886" y="33255"/>
                    </a:lnTo>
                    <a:cubicBezTo>
                      <a:pt x="22812" y="33218"/>
                      <a:pt x="22812" y="33144"/>
                      <a:pt x="22738" y="33107"/>
                    </a:cubicBezTo>
                    <a:cubicBezTo>
                      <a:pt x="22775" y="32959"/>
                      <a:pt x="22812" y="32849"/>
                      <a:pt x="22923" y="32701"/>
                    </a:cubicBezTo>
                    <a:lnTo>
                      <a:pt x="22923" y="32590"/>
                    </a:lnTo>
                    <a:lnTo>
                      <a:pt x="22960" y="32553"/>
                    </a:lnTo>
                    <a:close/>
                    <a:moveTo>
                      <a:pt x="19447" y="34401"/>
                    </a:moveTo>
                    <a:lnTo>
                      <a:pt x="19447" y="34401"/>
                    </a:lnTo>
                    <a:cubicBezTo>
                      <a:pt x="19595" y="34438"/>
                      <a:pt x="19743" y="34549"/>
                      <a:pt x="19928" y="34549"/>
                    </a:cubicBezTo>
                    <a:cubicBezTo>
                      <a:pt x="19854" y="34549"/>
                      <a:pt x="19817" y="34549"/>
                      <a:pt x="19780" y="34586"/>
                    </a:cubicBezTo>
                    <a:lnTo>
                      <a:pt x="19632" y="34586"/>
                    </a:lnTo>
                    <a:cubicBezTo>
                      <a:pt x="19558" y="34549"/>
                      <a:pt x="19484" y="34512"/>
                      <a:pt x="19447" y="34401"/>
                    </a:cubicBezTo>
                    <a:close/>
                    <a:moveTo>
                      <a:pt x="19793" y="34808"/>
                    </a:moveTo>
                    <a:cubicBezTo>
                      <a:pt x="19789" y="34808"/>
                      <a:pt x="19784" y="34808"/>
                      <a:pt x="19780" y="34808"/>
                    </a:cubicBezTo>
                    <a:cubicBezTo>
                      <a:pt x="19813" y="34821"/>
                      <a:pt x="19846" y="34833"/>
                      <a:pt x="19880" y="34844"/>
                    </a:cubicBezTo>
                    <a:lnTo>
                      <a:pt x="19880" y="34844"/>
                    </a:lnTo>
                    <a:cubicBezTo>
                      <a:pt x="19851" y="34833"/>
                      <a:pt x="19821" y="34821"/>
                      <a:pt x="19793" y="34808"/>
                    </a:cubicBezTo>
                    <a:close/>
                    <a:moveTo>
                      <a:pt x="22368" y="34364"/>
                    </a:moveTo>
                    <a:cubicBezTo>
                      <a:pt x="21887" y="34475"/>
                      <a:pt x="21481" y="34771"/>
                      <a:pt x="20963" y="34845"/>
                    </a:cubicBezTo>
                    <a:cubicBezTo>
                      <a:pt x="20774" y="34896"/>
                      <a:pt x="20586" y="34924"/>
                      <a:pt x="20401" y="34924"/>
                    </a:cubicBezTo>
                    <a:cubicBezTo>
                      <a:pt x="20222" y="34924"/>
                      <a:pt x="20048" y="34898"/>
                      <a:pt x="19880" y="34844"/>
                    </a:cubicBezTo>
                    <a:lnTo>
                      <a:pt x="19880" y="34844"/>
                    </a:lnTo>
                    <a:cubicBezTo>
                      <a:pt x="19971" y="34879"/>
                      <a:pt x="20063" y="34904"/>
                      <a:pt x="20150" y="34919"/>
                    </a:cubicBezTo>
                    <a:cubicBezTo>
                      <a:pt x="19928" y="34993"/>
                      <a:pt x="19632" y="35104"/>
                      <a:pt x="19410" y="35215"/>
                    </a:cubicBezTo>
                    <a:cubicBezTo>
                      <a:pt x="19225" y="35326"/>
                      <a:pt x="18930" y="35473"/>
                      <a:pt x="18930" y="35695"/>
                    </a:cubicBezTo>
                    <a:cubicBezTo>
                      <a:pt x="18930" y="35732"/>
                      <a:pt x="19004" y="35732"/>
                      <a:pt x="19041" y="35732"/>
                    </a:cubicBezTo>
                    <a:cubicBezTo>
                      <a:pt x="19410" y="35363"/>
                      <a:pt x="19965" y="35178"/>
                      <a:pt x="20372" y="34993"/>
                    </a:cubicBezTo>
                    <a:lnTo>
                      <a:pt x="20778" y="34993"/>
                    </a:lnTo>
                    <a:cubicBezTo>
                      <a:pt x="20519" y="35141"/>
                      <a:pt x="20298" y="35289"/>
                      <a:pt x="20113" y="35510"/>
                    </a:cubicBezTo>
                    <a:cubicBezTo>
                      <a:pt x="20039" y="35547"/>
                      <a:pt x="20113" y="35584"/>
                      <a:pt x="20150" y="35584"/>
                    </a:cubicBezTo>
                    <a:cubicBezTo>
                      <a:pt x="20409" y="35473"/>
                      <a:pt x="20704" y="35289"/>
                      <a:pt x="21037" y="35141"/>
                    </a:cubicBezTo>
                    <a:cubicBezTo>
                      <a:pt x="21296" y="34993"/>
                      <a:pt x="21592" y="34919"/>
                      <a:pt x="21850" y="34771"/>
                    </a:cubicBezTo>
                    <a:cubicBezTo>
                      <a:pt x="22072" y="34660"/>
                      <a:pt x="22257" y="34549"/>
                      <a:pt x="22405" y="34401"/>
                    </a:cubicBezTo>
                    <a:cubicBezTo>
                      <a:pt x="22442" y="34364"/>
                      <a:pt x="22405" y="34364"/>
                      <a:pt x="22368" y="34364"/>
                    </a:cubicBezTo>
                    <a:close/>
                    <a:moveTo>
                      <a:pt x="18634" y="36906"/>
                    </a:moveTo>
                    <a:cubicBezTo>
                      <a:pt x="18597" y="36906"/>
                      <a:pt x="18560" y="36934"/>
                      <a:pt x="18560" y="36989"/>
                    </a:cubicBezTo>
                    <a:cubicBezTo>
                      <a:pt x="18560" y="37210"/>
                      <a:pt x="18523" y="37504"/>
                      <a:pt x="18559" y="37726"/>
                    </a:cubicBezTo>
                    <a:lnTo>
                      <a:pt x="18559" y="37726"/>
                    </a:lnTo>
                    <a:cubicBezTo>
                      <a:pt x="18609" y="37711"/>
                      <a:pt x="18659" y="37695"/>
                      <a:pt x="18710" y="37680"/>
                    </a:cubicBezTo>
                    <a:lnTo>
                      <a:pt x="18710" y="37680"/>
                    </a:lnTo>
                    <a:cubicBezTo>
                      <a:pt x="18709" y="37684"/>
                      <a:pt x="18708" y="37688"/>
                      <a:pt x="18708" y="37692"/>
                    </a:cubicBezTo>
                    <a:cubicBezTo>
                      <a:pt x="18856" y="37618"/>
                      <a:pt x="19004" y="37618"/>
                      <a:pt x="19115" y="37581"/>
                    </a:cubicBezTo>
                    <a:cubicBezTo>
                      <a:pt x="19113" y="37575"/>
                      <a:pt x="19111" y="37570"/>
                      <a:pt x="19109" y="37564"/>
                    </a:cubicBezTo>
                    <a:lnTo>
                      <a:pt x="19109" y="37564"/>
                    </a:lnTo>
                    <a:cubicBezTo>
                      <a:pt x="18978" y="37599"/>
                      <a:pt x="18842" y="37640"/>
                      <a:pt x="18710" y="37680"/>
                    </a:cubicBezTo>
                    <a:lnTo>
                      <a:pt x="18710" y="37680"/>
                    </a:lnTo>
                    <a:cubicBezTo>
                      <a:pt x="18744" y="37426"/>
                      <a:pt x="18708" y="37208"/>
                      <a:pt x="18708" y="36989"/>
                    </a:cubicBezTo>
                    <a:cubicBezTo>
                      <a:pt x="18708" y="36934"/>
                      <a:pt x="18671" y="36906"/>
                      <a:pt x="18634" y="36906"/>
                    </a:cubicBezTo>
                    <a:close/>
                    <a:moveTo>
                      <a:pt x="18559" y="37726"/>
                    </a:moveTo>
                    <a:cubicBezTo>
                      <a:pt x="18469" y="37753"/>
                      <a:pt x="18381" y="37780"/>
                      <a:pt x="18301" y="37803"/>
                    </a:cubicBezTo>
                    <a:cubicBezTo>
                      <a:pt x="18266" y="37814"/>
                      <a:pt x="18230" y="37827"/>
                      <a:pt x="18195" y="37839"/>
                    </a:cubicBezTo>
                    <a:lnTo>
                      <a:pt x="18195" y="37839"/>
                    </a:lnTo>
                    <a:cubicBezTo>
                      <a:pt x="18194" y="37852"/>
                      <a:pt x="18192" y="37864"/>
                      <a:pt x="18190" y="37877"/>
                    </a:cubicBezTo>
                    <a:cubicBezTo>
                      <a:pt x="18338" y="37803"/>
                      <a:pt x="18412" y="37766"/>
                      <a:pt x="18560" y="37729"/>
                    </a:cubicBezTo>
                    <a:cubicBezTo>
                      <a:pt x="18560" y="37728"/>
                      <a:pt x="18560" y="37727"/>
                      <a:pt x="18559" y="37726"/>
                    </a:cubicBezTo>
                    <a:close/>
                    <a:moveTo>
                      <a:pt x="18116" y="37091"/>
                    </a:moveTo>
                    <a:cubicBezTo>
                      <a:pt x="18079" y="37091"/>
                      <a:pt x="18042" y="37119"/>
                      <a:pt x="18042" y="37174"/>
                    </a:cubicBezTo>
                    <a:cubicBezTo>
                      <a:pt x="18042" y="37381"/>
                      <a:pt x="18010" y="37653"/>
                      <a:pt x="18036" y="37899"/>
                    </a:cubicBezTo>
                    <a:lnTo>
                      <a:pt x="18036" y="37899"/>
                    </a:lnTo>
                    <a:cubicBezTo>
                      <a:pt x="18088" y="37878"/>
                      <a:pt x="18141" y="37858"/>
                      <a:pt x="18195" y="37839"/>
                    </a:cubicBezTo>
                    <a:lnTo>
                      <a:pt x="18195" y="37839"/>
                    </a:lnTo>
                    <a:cubicBezTo>
                      <a:pt x="18224" y="37593"/>
                      <a:pt x="18190" y="37350"/>
                      <a:pt x="18190" y="37174"/>
                    </a:cubicBezTo>
                    <a:cubicBezTo>
                      <a:pt x="18190" y="37119"/>
                      <a:pt x="18153" y="37091"/>
                      <a:pt x="18116" y="37091"/>
                    </a:cubicBezTo>
                    <a:close/>
                    <a:moveTo>
                      <a:pt x="18036" y="37899"/>
                    </a:moveTo>
                    <a:cubicBezTo>
                      <a:pt x="17950" y="37932"/>
                      <a:pt x="17866" y="37968"/>
                      <a:pt x="17783" y="38005"/>
                    </a:cubicBezTo>
                    <a:lnTo>
                      <a:pt x="17783" y="38005"/>
                    </a:lnTo>
                    <a:cubicBezTo>
                      <a:pt x="17783" y="38024"/>
                      <a:pt x="17784" y="38043"/>
                      <a:pt x="17784" y="38061"/>
                    </a:cubicBezTo>
                    <a:cubicBezTo>
                      <a:pt x="17858" y="38061"/>
                      <a:pt x="17968" y="37987"/>
                      <a:pt x="18042" y="37950"/>
                    </a:cubicBezTo>
                    <a:cubicBezTo>
                      <a:pt x="18040" y="37933"/>
                      <a:pt x="18038" y="37916"/>
                      <a:pt x="18036" y="37899"/>
                    </a:cubicBezTo>
                    <a:close/>
                    <a:moveTo>
                      <a:pt x="24882" y="37174"/>
                    </a:moveTo>
                    <a:lnTo>
                      <a:pt x="24882" y="37174"/>
                    </a:lnTo>
                    <a:cubicBezTo>
                      <a:pt x="24993" y="37285"/>
                      <a:pt x="25104" y="37359"/>
                      <a:pt x="25215" y="37396"/>
                    </a:cubicBezTo>
                    <a:cubicBezTo>
                      <a:pt x="25289" y="37396"/>
                      <a:pt x="25326" y="37433"/>
                      <a:pt x="25363" y="37433"/>
                    </a:cubicBezTo>
                    <a:lnTo>
                      <a:pt x="25363" y="37766"/>
                    </a:lnTo>
                    <a:cubicBezTo>
                      <a:pt x="25363" y="37877"/>
                      <a:pt x="25363" y="37987"/>
                      <a:pt x="25400" y="38098"/>
                    </a:cubicBezTo>
                    <a:cubicBezTo>
                      <a:pt x="25400" y="38106"/>
                      <a:pt x="25403" y="38112"/>
                      <a:pt x="25408" y="38116"/>
                    </a:cubicBezTo>
                    <a:lnTo>
                      <a:pt x="25408" y="38116"/>
                    </a:lnTo>
                    <a:cubicBezTo>
                      <a:pt x="25260" y="38058"/>
                      <a:pt x="25110" y="38002"/>
                      <a:pt x="24956" y="37950"/>
                    </a:cubicBezTo>
                    <a:cubicBezTo>
                      <a:pt x="24956" y="37692"/>
                      <a:pt x="24882" y="37433"/>
                      <a:pt x="24882" y="37174"/>
                    </a:cubicBezTo>
                    <a:close/>
                    <a:moveTo>
                      <a:pt x="17731" y="38028"/>
                    </a:moveTo>
                    <a:cubicBezTo>
                      <a:pt x="17623" y="38078"/>
                      <a:pt x="17517" y="38131"/>
                      <a:pt x="17414" y="38186"/>
                    </a:cubicBezTo>
                    <a:lnTo>
                      <a:pt x="17414" y="38186"/>
                    </a:lnTo>
                    <a:cubicBezTo>
                      <a:pt x="17414" y="38194"/>
                      <a:pt x="17414" y="38202"/>
                      <a:pt x="17414" y="38209"/>
                    </a:cubicBezTo>
                    <a:cubicBezTo>
                      <a:pt x="17562" y="38135"/>
                      <a:pt x="17636" y="38098"/>
                      <a:pt x="17747" y="38061"/>
                    </a:cubicBezTo>
                    <a:cubicBezTo>
                      <a:pt x="17741" y="38050"/>
                      <a:pt x="17736" y="38039"/>
                      <a:pt x="17731" y="38028"/>
                    </a:cubicBezTo>
                    <a:close/>
                    <a:moveTo>
                      <a:pt x="41297" y="0"/>
                    </a:moveTo>
                    <a:cubicBezTo>
                      <a:pt x="41260" y="0"/>
                      <a:pt x="41223" y="19"/>
                      <a:pt x="41223" y="55"/>
                    </a:cubicBezTo>
                    <a:cubicBezTo>
                      <a:pt x="41222" y="94"/>
                      <a:pt x="41221" y="133"/>
                      <a:pt x="41220" y="171"/>
                    </a:cubicBezTo>
                    <a:lnTo>
                      <a:pt x="41220" y="171"/>
                    </a:lnTo>
                    <a:cubicBezTo>
                      <a:pt x="41199" y="126"/>
                      <a:pt x="41162" y="92"/>
                      <a:pt x="41112" y="92"/>
                    </a:cubicBezTo>
                    <a:cubicBezTo>
                      <a:pt x="38154" y="92"/>
                      <a:pt x="35197" y="166"/>
                      <a:pt x="32239" y="240"/>
                    </a:cubicBezTo>
                    <a:cubicBezTo>
                      <a:pt x="32239" y="240"/>
                      <a:pt x="32239" y="203"/>
                      <a:pt x="32202" y="203"/>
                    </a:cubicBezTo>
                    <a:cubicBezTo>
                      <a:pt x="31422" y="180"/>
                      <a:pt x="30641" y="170"/>
                      <a:pt x="29858" y="170"/>
                    </a:cubicBezTo>
                    <a:cubicBezTo>
                      <a:pt x="26967" y="170"/>
                      <a:pt x="24057" y="309"/>
                      <a:pt x="21148" y="425"/>
                    </a:cubicBezTo>
                    <a:lnTo>
                      <a:pt x="21074" y="425"/>
                    </a:lnTo>
                    <a:cubicBezTo>
                      <a:pt x="17414" y="536"/>
                      <a:pt x="13754" y="647"/>
                      <a:pt x="10168" y="758"/>
                    </a:cubicBezTo>
                    <a:cubicBezTo>
                      <a:pt x="8356" y="795"/>
                      <a:pt x="6545" y="906"/>
                      <a:pt x="4770" y="1128"/>
                    </a:cubicBezTo>
                    <a:cubicBezTo>
                      <a:pt x="3291" y="1313"/>
                      <a:pt x="1701" y="1202"/>
                      <a:pt x="259" y="1719"/>
                    </a:cubicBezTo>
                    <a:cubicBezTo>
                      <a:pt x="259" y="1719"/>
                      <a:pt x="333" y="1682"/>
                      <a:pt x="259" y="1645"/>
                    </a:cubicBezTo>
                    <a:cubicBezTo>
                      <a:pt x="228" y="1603"/>
                      <a:pt x="201" y="1585"/>
                      <a:pt x="178" y="1585"/>
                    </a:cubicBezTo>
                    <a:cubicBezTo>
                      <a:pt x="38" y="1585"/>
                      <a:pt x="38" y="2247"/>
                      <a:pt x="38" y="2311"/>
                    </a:cubicBezTo>
                    <a:cubicBezTo>
                      <a:pt x="1" y="3198"/>
                      <a:pt x="1" y="4085"/>
                      <a:pt x="1" y="4973"/>
                    </a:cubicBezTo>
                    <a:cubicBezTo>
                      <a:pt x="1" y="6304"/>
                      <a:pt x="38" y="7634"/>
                      <a:pt x="186" y="8928"/>
                    </a:cubicBezTo>
                    <a:cubicBezTo>
                      <a:pt x="223" y="11073"/>
                      <a:pt x="370" y="13217"/>
                      <a:pt x="518" y="15361"/>
                    </a:cubicBezTo>
                    <a:cubicBezTo>
                      <a:pt x="629" y="17949"/>
                      <a:pt x="777" y="20574"/>
                      <a:pt x="925" y="23162"/>
                    </a:cubicBezTo>
                    <a:cubicBezTo>
                      <a:pt x="1073" y="25750"/>
                      <a:pt x="1110" y="28338"/>
                      <a:pt x="1258" y="30926"/>
                    </a:cubicBezTo>
                    <a:cubicBezTo>
                      <a:pt x="1258" y="31259"/>
                      <a:pt x="1295" y="31628"/>
                      <a:pt x="1295" y="31961"/>
                    </a:cubicBezTo>
                    <a:lnTo>
                      <a:pt x="1184" y="31961"/>
                    </a:lnTo>
                    <a:cubicBezTo>
                      <a:pt x="1110" y="31961"/>
                      <a:pt x="1110" y="32072"/>
                      <a:pt x="1184" y="32072"/>
                    </a:cubicBezTo>
                    <a:lnTo>
                      <a:pt x="1332" y="32072"/>
                    </a:lnTo>
                    <a:lnTo>
                      <a:pt x="1332" y="32146"/>
                    </a:lnTo>
                    <a:lnTo>
                      <a:pt x="1332" y="32183"/>
                    </a:lnTo>
                    <a:cubicBezTo>
                      <a:pt x="1369" y="32183"/>
                      <a:pt x="1443" y="32220"/>
                      <a:pt x="1480" y="32220"/>
                    </a:cubicBezTo>
                    <a:cubicBezTo>
                      <a:pt x="1670" y="32288"/>
                      <a:pt x="2016" y="32311"/>
                      <a:pt x="2386" y="32311"/>
                    </a:cubicBezTo>
                    <a:cubicBezTo>
                      <a:pt x="3022" y="32311"/>
                      <a:pt x="3729" y="32243"/>
                      <a:pt x="3846" y="32220"/>
                    </a:cubicBezTo>
                    <a:cubicBezTo>
                      <a:pt x="5230" y="32154"/>
                      <a:pt x="6645" y="32029"/>
                      <a:pt x="8062" y="32029"/>
                    </a:cubicBezTo>
                    <a:cubicBezTo>
                      <a:pt x="8234" y="32029"/>
                      <a:pt x="8406" y="32031"/>
                      <a:pt x="8578" y="32035"/>
                    </a:cubicBezTo>
                    <a:cubicBezTo>
                      <a:pt x="11166" y="32072"/>
                      <a:pt x="13754" y="32257"/>
                      <a:pt x="16342" y="32257"/>
                    </a:cubicBezTo>
                    <a:lnTo>
                      <a:pt x="18819" y="32257"/>
                    </a:lnTo>
                    <a:lnTo>
                      <a:pt x="18819" y="32812"/>
                    </a:lnTo>
                    <a:cubicBezTo>
                      <a:pt x="18819" y="32996"/>
                      <a:pt x="18819" y="33181"/>
                      <a:pt x="18856" y="33366"/>
                    </a:cubicBezTo>
                    <a:cubicBezTo>
                      <a:pt x="18847" y="33357"/>
                      <a:pt x="18830" y="33352"/>
                      <a:pt x="18812" y="33352"/>
                    </a:cubicBezTo>
                    <a:cubicBezTo>
                      <a:pt x="18756" y="33352"/>
                      <a:pt x="18680" y="33394"/>
                      <a:pt x="18708" y="33477"/>
                    </a:cubicBezTo>
                    <a:cubicBezTo>
                      <a:pt x="18745" y="33625"/>
                      <a:pt x="18819" y="33699"/>
                      <a:pt x="18893" y="33810"/>
                    </a:cubicBezTo>
                    <a:cubicBezTo>
                      <a:pt x="18893" y="33839"/>
                      <a:pt x="18898" y="33862"/>
                      <a:pt x="18910" y="33884"/>
                    </a:cubicBezTo>
                    <a:lnTo>
                      <a:pt x="18910" y="33884"/>
                    </a:lnTo>
                    <a:cubicBezTo>
                      <a:pt x="18905" y="33884"/>
                      <a:pt x="18900" y="33884"/>
                      <a:pt x="18893" y="33884"/>
                    </a:cubicBezTo>
                    <a:lnTo>
                      <a:pt x="18819" y="33810"/>
                    </a:lnTo>
                    <a:lnTo>
                      <a:pt x="18819" y="33884"/>
                    </a:lnTo>
                    <a:cubicBezTo>
                      <a:pt x="18761" y="33880"/>
                      <a:pt x="18703" y="33879"/>
                      <a:pt x="18646" y="33879"/>
                    </a:cubicBezTo>
                    <a:cubicBezTo>
                      <a:pt x="18044" y="33879"/>
                      <a:pt x="17470" y="34048"/>
                      <a:pt x="16896" y="34216"/>
                    </a:cubicBezTo>
                    <a:cubicBezTo>
                      <a:pt x="16083" y="34475"/>
                      <a:pt x="15307" y="34919"/>
                      <a:pt x="14567" y="35326"/>
                    </a:cubicBezTo>
                    <a:cubicBezTo>
                      <a:pt x="13828" y="35732"/>
                      <a:pt x="13088" y="36250"/>
                      <a:pt x="12386" y="36767"/>
                    </a:cubicBezTo>
                    <a:cubicBezTo>
                      <a:pt x="11831" y="37174"/>
                      <a:pt x="11240" y="37618"/>
                      <a:pt x="10759" y="38172"/>
                    </a:cubicBezTo>
                    <a:lnTo>
                      <a:pt x="10759" y="38237"/>
                    </a:lnTo>
                    <a:lnTo>
                      <a:pt x="10759" y="38237"/>
                    </a:lnTo>
                    <a:cubicBezTo>
                      <a:pt x="11890" y="37319"/>
                      <a:pt x="12994" y="36439"/>
                      <a:pt x="14234" y="35695"/>
                    </a:cubicBezTo>
                    <a:cubicBezTo>
                      <a:pt x="15307" y="35030"/>
                      <a:pt x="16453" y="34475"/>
                      <a:pt x="17636" y="34216"/>
                    </a:cubicBezTo>
                    <a:lnTo>
                      <a:pt x="17636" y="34216"/>
                    </a:lnTo>
                    <a:cubicBezTo>
                      <a:pt x="16896" y="34586"/>
                      <a:pt x="16046" y="34808"/>
                      <a:pt x="15344" y="35363"/>
                    </a:cubicBezTo>
                    <a:cubicBezTo>
                      <a:pt x="15318" y="35388"/>
                      <a:pt x="15328" y="35431"/>
                      <a:pt x="15348" y="35431"/>
                    </a:cubicBezTo>
                    <a:cubicBezTo>
                      <a:pt x="15358" y="35431"/>
                      <a:pt x="15369" y="35422"/>
                      <a:pt x="15381" y="35400"/>
                    </a:cubicBezTo>
                    <a:cubicBezTo>
                      <a:pt x="16120" y="34993"/>
                      <a:pt x="16896" y="34660"/>
                      <a:pt x="17710" y="34253"/>
                    </a:cubicBezTo>
                    <a:lnTo>
                      <a:pt x="17710" y="34216"/>
                    </a:lnTo>
                    <a:cubicBezTo>
                      <a:pt x="17968" y="34179"/>
                      <a:pt x="18301" y="34106"/>
                      <a:pt x="18560" y="34069"/>
                    </a:cubicBezTo>
                    <a:cubicBezTo>
                      <a:pt x="18708" y="34401"/>
                      <a:pt x="19189" y="34549"/>
                      <a:pt x="19484" y="34623"/>
                    </a:cubicBezTo>
                    <a:cubicBezTo>
                      <a:pt x="19574" y="34695"/>
                      <a:pt x="19681" y="34758"/>
                      <a:pt x="19793" y="34808"/>
                    </a:cubicBezTo>
                    <a:lnTo>
                      <a:pt x="19793" y="34808"/>
                    </a:lnTo>
                    <a:cubicBezTo>
                      <a:pt x="20120" y="34808"/>
                      <a:pt x="20413" y="34807"/>
                      <a:pt x="20741" y="34734"/>
                    </a:cubicBezTo>
                    <a:lnTo>
                      <a:pt x="20778" y="34734"/>
                    </a:lnTo>
                    <a:cubicBezTo>
                      <a:pt x="21222" y="34734"/>
                      <a:pt x="21629" y="34623"/>
                      <a:pt x="21998" y="34401"/>
                    </a:cubicBezTo>
                    <a:cubicBezTo>
                      <a:pt x="22026" y="34401"/>
                      <a:pt x="22012" y="34339"/>
                      <a:pt x="21988" y="34339"/>
                    </a:cubicBezTo>
                    <a:cubicBezTo>
                      <a:pt x="21980" y="34339"/>
                      <a:pt x="21971" y="34346"/>
                      <a:pt x="21961" y="34364"/>
                    </a:cubicBezTo>
                    <a:cubicBezTo>
                      <a:pt x="21666" y="34438"/>
                      <a:pt x="21407" y="34475"/>
                      <a:pt x="21111" y="34549"/>
                    </a:cubicBezTo>
                    <a:cubicBezTo>
                      <a:pt x="21111" y="34549"/>
                      <a:pt x="21111" y="34512"/>
                      <a:pt x="21074" y="34512"/>
                    </a:cubicBezTo>
                    <a:cubicBezTo>
                      <a:pt x="20926" y="34512"/>
                      <a:pt x="20852" y="34512"/>
                      <a:pt x="20704" y="34549"/>
                    </a:cubicBezTo>
                    <a:cubicBezTo>
                      <a:pt x="20704" y="34512"/>
                      <a:pt x="20704" y="34438"/>
                      <a:pt x="20667" y="34438"/>
                    </a:cubicBezTo>
                    <a:lnTo>
                      <a:pt x="20593" y="34438"/>
                    </a:lnTo>
                    <a:cubicBezTo>
                      <a:pt x="20667" y="34401"/>
                      <a:pt x="20593" y="34327"/>
                      <a:pt x="20556" y="34327"/>
                    </a:cubicBezTo>
                    <a:lnTo>
                      <a:pt x="19854" y="34327"/>
                    </a:lnTo>
                    <a:lnTo>
                      <a:pt x="19410" y="34209"/>
                    </a:lnTo>
                    <a:lnTo>
                      <a:pt x="19410" y="34209"/>
                    </a:lnTo>
                    <a:lnTo>
                      <a:pt x="19410" y="34216"/>
                    </a:lnTo>
                    <a:lnTo>
                      <a:pt x="19558" y="34364"/>
                    </a:lnTo>
                    <a:cubicBezTo>
                      <a:pt x="19447" y="34364"/>
                      <a:pt x="19410" y="34290"/>
                      <a:pt x="19299" y="34253"/>
                    </a:cubicBezTo>
                    <a:cubicBezTo>
                      <a:pt x="19115" y="34179"/>
                      <a:pt x="19041" y="34069"/>
                      <a:pt x="18930" y="33921"/>
                    </a:cubicBezTo>
                    <a:cubicBezTo>
                      <a:pt x="18930" y="33919"/>
                      <a:pt x="18930" y="33917"/>
                      <a:pt x="18930" y="33915"/>
                    </a:cubicBezTo>
                    <a:lnTo>
                      <a:pt x="18930" y="33915"/>
                    </a:lnTo>
                    <a:cubicBezTo>
                      <a:pt x="18948" y="33939"/>
                      <a:pt x="18972" y="33963"/>
                      <a:pt x="19004" y="33995"/>
                    </a:cubicBezTo>
                    <a:cubicBezTo>
                      <a:pt x="19022" y="34013"/>
                      <a:pt x="19041" y="34022"/>
                      <a:pt x="19054" y="34022"/>
                    </a:cubicBezTo>
                    <a:cubicBezTo>
                      <a:pt x="19068" y="34022"/>
                      <a:pt x="19078" y="34013"/>
                      <a:pt x="19078" y="33995"/>
                    </a:cubicBezTo>
                    <a:lnTo>
                      <a:pt x="19078" y="34032"/>
                    </a:lnTo>
                    <a:cubicBezTo>
                      <a:pt x="19078" y="34050"/>
                      <a:pt x="19087" y="34059"/>
                      <a:pt x="19105" y="34059"/>
                    </a:cubicBezTo>
                    <a:cubicBezTo>
                      <a:pt x="19119" y="34059"/>
                      <a:pt x="19139" y="34054"/>
                      <a:pt x="19163" y="34043"/>
                    </a:cubicBezTo>
                    <a:lnTo>
                      <a:pt x="19163" y="34043"/>
                    </a:lnTo>
                    <a:lnTo>
                      <a:pt x="19299" y="34179"/>
                    </a:lnTo>
                    <a:lnTo>
                      <a:pt x="19410" y="34209"/>
                    </a:lnTo>
                    <a:lnTo>
                      <a:pt x="19410" y="34209"/>
                    </a:lnTo>
                    <a:lnTo>
                      <a:pt x="19410" y="34179"/>
                    </a:lnTo>
                    <a:cubicBezTo>
                      <a:pt x="19299" y="34106"/>
                      <a:pt x="19262" y="34069"/>
                      <a:pt x="19189" y="34032"/>
                    </a:cubicBezTo>
                    <a:cubicBezTo>
                      <a:pt x="19180" y="34036"/>
                      <a:pt x="19171" y="34040"/>
                      <a:pt x="19163" y="34043"/>
                    </a:cubicBezTo>
                    <a:lnTo>
                      <a:pt x="19163" y="34043"/>
                    </a:lnTo>
                    <a:lnTo>
                      <a:pt x="19115" y="33995"/>
                    </a:lnTo>
                    <a:lnTo>
                      <a:pt x="19115" y="33884"/>
                    </a:lnTo>
                    <a:cubicBezTo>
                      <a:pt x="19447" y="34032"/>
                      <a:pt x="19780" y="34106"/>
                      <a:pt x="20150" y="34106"/>
                    </a:cubicBezTo>
                    <a:cubicBezTo>
                      <a:pt x="20335" y="34106"/>
                      <a:pt x="20556" y="34106"/>
                      <a:pt x="20741" y="34069"/>
                    </a:cubicBezTo>
                    <a:cubicBezTo>
                      <a:pt x="20778" y="34069"/>
                      <a:pt x="20778" y="34032"/>
                      <a:pt x="20778" y="34032"/>
                    </a:cubicBezTo>
                    <a:lnTo>
                      <a:pt x="20852" y="34032"/>
                    </a:lnTo>
                    <a:cubicBezTo>
                      <a:pt x="20889" y="33995"/>
                      <a:pt x="20889" y="33958"/>
                      <a:pt x="20852" y="33884"/>
                    </a:cubicBezTo>
                    <a:cubicBezTo>
                      <a:pt x="20630" y="33884"/>
                      <a:pt x="20409" y="33917"/>
                      <a:pt x="20187" y="33917"/>
                    </a:cubicBezTo>
                    <a:cubicBezTo>
                      <a:pt x="20076" y="33917"/>
                      <a:pt x="19965" y="33908"/>
                      <a:pt x="19854" y="33884"/>
                    </a:cubicBezTo>
                    <a:lnTo>
                      <a:pt x="19780" y="33884"/>
                    </a:lnTo>
                    <a:cubicBezTo>
                      <a:pt x="19558" y="33847"/>
                      <a:pt x="19373" y="33810"/>
                      <a:pt x="19189" y="33773"/>
                    </a:cubicBezTo>
                    <a:lnTo>
                      <a:pt x="19189" y="33625"/>
                    </a:lnTo>
                    <a:cubicBezTo>
                      <a:pt x="19490" y="33751"/>
                      <a:pt x="19843" y="33825"/>
                      <a:pt x="20165" y="33825"/>
                    </a:cubicBezTo>
                    <a:cubicBezTo>
                      <a:pt x="20317" y="33825"/>
                      <a:pt x="20463" y="33808"/>
                      <a:pt x="20593" y="33773"/>
                    </a:cubicBezTo>
                    <a:cubicBezTo>
                      <a:pt x="20667" y="33773"/>
                      <a:pt x="20667" y="33662"/>
                      <a:pt x="20593" y="33662"/>
                    </a:cubicBezTo>
                    <a:cubicBezTo>
                      <a:pt x="20372" y="33588"/>
                      <a:pt x="20113" y="33588"/>
                      <a:pt x="19817" y="33588"/>
                    </a:cubicBezTo>
                    <a:cubicBezTo>
                      <a:pt x="19632" y="33588"/>
                      <a:pt x="19447" y="33514"/>
                      <a:pt x="19299" y="33477"/>
                    </a:cubicBezTo>
                    <a:cubicBezTo>
                      <a:pt x="19410" y="33477"/>
                      <a:pt x="19447" y="33514"/>
                      <a:pt x="19558" y="33514"/>
                    </a:cubicBezTo>
                    <a:cubicBezTo>
                      <a:pt x="19737" y="33539"/>
                      <a:pt x="19933" y="33583"/>
                      <a:pt x="20122" y="33583"/>
                    </a:cubicBezTo>
                    <a:cubicBezTo>
                      <a:pt x="20208" y="33583"/>
                      <a:pt x="20291" y="33574"/>
                      <a:pt x="20372" y="33551"/>
                    </a:cubicBezTo>
                    <a:cubicBezTo>
                      <a:pt x="20409" y="33551"/>
                      <a:pt x="20482" y="33477"/>
                      <a:pt x="20409" y="33440"/>
                    </a:cubicBezTo>
                    <a:cubicBezTo>
                      <a:pt x="20113" y="33292"/>
                      <a:pt x="19743" y="33255"/>
                      <a:pt x="19299" y="33255"/>
                    </a:cubicBezTo>
                    <a:lnTo>
                      <a:pt x="19299" y="33181"/>
                    </a:lnTo>
                    <a:cubicBezTo>
                      <a:pt x="19484" y="33181"/>
                      <a:pt x="19669" y="33255"/>
                      <a:pt x="19854" y="33255"/>
                    </a:cubicBezTo>
                    <a:cubicBezTo>
                      <a:pt x="20063" y="33281"/>
                      <a:pt x="20254" y="33307"/>
                      <a:pt x="20452" y="33307"/>
                    </a:cubicBezTo>
                    <a:cubicBezTo>
                      <a:pt x="20534" y="33307"/>
                      <a:pt x="20618" y="33303"/>
                      <a:pt x="20704" y="33292"/>
                    </a:cubicBezTo>
                    <a:cubicBezTo>
                      <a:pt x="20741" y="33292"/>
                      <a:pt x="20778" y="33181"/>
                      <a:pt x="20741" y="33144"/>
                    </a:cubicBezTo>
                    <a:cubicBezTo>
                      <a:pt x="20556" y="33070"/>
                      <a:pt x="20335" y="33070"/>
                      <a:pt x="20113" y="32996"/>
                    </a:cubicBezTo>
                    <a:cubicBezTo>
                      <a:pt x="19965" y="32812"/>
                      <a:pt x="19595" y="32775"/>
                      <a:pt x="19299" y="32775"/>
                    </a:cubicBezTo>
                    <a:lnTo>
                      <a:pt x="19299" y="32701"/>
                    </a:lnTo>
                    <a:cubicBezTo>
                      <a:pt x="19373" y="32701"/>
                      <a:pt x="19447" y="32627"/>
                      <a:pt x="19558" y="32627"/>
                    </a:cubicBezTo>
                    <a:cubicBezTo>
                      <a:pt x="19928" y="32701"/>
                      <a:pt x="20298" y="32738"/>
                      <a:pt x="20704" y="32775"/>
                    </a:cubicBezTo>
                    <a:lnTo>
                      <a:pt x="21333" y="32775"/>
                    </a:lnTo>
                    <a:cubicBezTo>
                      <a:pt x="21703" y="32775"/>
                      <a:pt x="22072" y="32775"/>
                      <a:pt x="22405" y="32738"/>
                    </a:cubicBezTo>
                    <a:lnTo>
                      <a:pt x="22405" y="32738"/>
                    </a:lnTo>
                    <a:cubicBezTo>
                      <a:pt x="22331" y="32812"/>
                      <a:pt x="22257" y="32922"/>
                      <a:pt x="22183" y="32996"/>
                    </a:cubicBezTo>
                    <a:cubicBezTo>
                      <a:pt x="22093" y="33087"/>
                      <a:pt x="22174" y="33201"/>
                      <a:pt x="22267" y="33201"/>
                    </a:cubicBezTo>
                    <a:cubicBezTo>
                      <a:pt x="22288" y="33201"/>
                      <a:pt x="22310" y="33195"/>
                      <a:pt x="22331" y="33181"/>
                    </a:cubicBezTo>
                    <a:cubicBezTo>
                      <a:pt x="22331" y="33255"/>
                      <a:pt x="22331" y="33329"/>
                      <a:pt x="22368" y="33329"/>
                    </a:cubicBezTo>
                    <a:cubicBezTo>
                      <a:pt x="22553" y="33440"/>
                      <a:pt x="22516" y="33699"/>
                      <a:pt x="22553" y="33847"/>
                    </a:cubicBezTo>
                    <a:cubicBezTo>
                      <a:pt x="22571" y="33865"/>
                      <a:pt x="22590" y="33874"/>
                      <a:pt x="22613" y="33874"/>
                    </a:cubicBezTo>
                    <a:cubicBezTo>
                      <a:pt x="22636" y="33874"/>
                      <a:pt x="22664" y="33865"/>
                      <a:pt x="22701" y="33847"/>
                    </a:cubicBezTo>
                    <a:cubicBezTo>
                      <a:pt x="22701" y="33995"/>
                      <a:pt x="22738" y="34106"/>
                      <a:pt x="22775" y="34216"/>
                    </a:cubicBezTo>
                    <a:cubicBezTo>
                      <a:pt x="22775" y="34235"/>
                      <a:pt x="22802" y="34244"/>
                      <a:pt x="22830" y="34244"/>
                    </a:cubicBezTo>
                    <a:cubicBezTo>
                      <a:pt x="22858" y="34244"/>
                      <a:pt x="22886" y="34235"/>
                      <a:pt x="22886" y="34216"/>
                    </a:cubicBezTo>
                    <a:cubicBezTo>
                      <a:pt x="22996" y="33995"/>
                      <a:pt x="22886" y="33551"/>
                      <a:pt x="22886" y="33329"/>
                    </a:cubicBezTo>
                    <a:cubicBezTo>
                      <a:pt x="22886" y="33070"/>
                      <a:pt x="22886" y="32701"/>
                      <a:pt x="23070" y="32405"/>
                    </a:cubicBezTo>
                    <a:cubicBezTo>
                      <a:pt x="23329" y="32405"/>
                      <a:pt x="23551" y="32405"/>
                      <a:pt x="23847" y="32368"/>
                    </a:cubicBezTo>
                    <a:cubicBezTo>
                      <a:pt x="26989" y="32220"/>
                      <a:pt x="30132" y="32220"/>
                      <a:pt x="33237" y="32072"/>
                    </a:cubicBezTo>
                    <a:cubicBezTo>
                      <a:pt x="34162" y="32035"/>
                      <a:pt x="35012" y="31961"/>
                      <a:pt x="35936" y="31850"/>
                    </a:cubicBezTo>
                    <a:cubicBezTo>
                      <a:pt x="37785" y="31850"/>
                      <a:pt x="39633" y="31887"/>
                      <a:pt x="41445" y="31887"/>
                    </a:cubicBezTo>
                    <a:lnTo>
                      <a:pt x="41482" y="31887"/>
                    </a:lnTo>
                    <a:cubicBezTo>
                      <a:pt x="41482" y="31961"/>
                      <a:pt x="41482" y="31998"/>
                      <a:pt x="41445" y="32035"/>
                    </a:cubicBezTo>
                    <a:cubicBezTo>
                      <a:pt x="41424" y="32118"/>
                      <a:pt x="41485" y="32166"/>
                      <a:pt x="41549" y="32166"/>
                    </a:cubicBezTo>
                    <a:cubicBezTo>
                      <a:pt x="41599" y="32166"/>
                      <a:pt x="41650" y="32137"/>
                      <a:pt x="41667" y="32072"/>
                    </a:cubicBezTo>
                    <a:cubicBezTo>
                      <a:pt x="42480" y="29891"/>
                      <a:pt x="42221" y="27599"/>
                      <a:pt x="42147" y="25528"/>
                    </a:cubicBezTo>
                    <a:cubicBezTo>
                      <a:pt x="42147" y="24900"/>
                      <a:pt x="42184" y="24234"/>
                      <a:pt x="42184" y="23606"/>
                    </a:cubicBezTo>
                    <a:cubicBezTo>
                      <a:pt x="42184" y="21018"/>
                      <a:pt x="42036" y="18467"/>
                      <a:pt x="41925" y="15879"/>
                    </a:cubicBezTo>
                    <a:cubicBezTo>
                      <a:pt x="41852" y="14600"/>
                      <a:pt x="41779" y="13285"/>
                      <a:pt x="41742" y="12005"/>
                    </a:cubicBezTo>
                    <a:lnTo>
                      <a:pt x="41742" y="12005"/>
                    </a:lnTo>
                    <a:cubicBezTo>
                      <a:pt x="41746" y="12018"/>
                      <a:pt x="41762" y="12025"/>
                      <a:pt x="41778" y="12025"/>
                    </a:cubicBezTo>
                    <a:cubicBezTo>
                      <a:pt x="41796" y="12025"/>
                      <a:pt x="41815" y="12016"/>
                      <a:pt x="41815" y="11997"/>
                    </a:cubicBezTo>
                    <a:cubicBezTo>
                      <a:pt x="41741" y="10518"/>
                      <a:pt x="41667" y="8965"/>
                      <a:pt x="41556" y="7487"/>
                    </a:cubicBezTo>
                    <a:cubicBezTo>
                      <a:pt x="41445" y="5157"/>
                      <a:pt x="41445" y="2791"/>
                      <a:pt x="41371" y="388"/>
                    </a:cubicBezTo>
                    <a:lnTo>
                      <a:pt x="41371" y="55"/>
                    </a:lnTo>
                    <a:cubicBezTo>
                      <a:pt x="41371" y="19"/>
                      <a:pt x="41334" y="0"/>
                      <a:pt x="41297" y="0"/>
                    </a:cubicBezTo>
                    <a:close/>
                    <a:moveTo>
                      <a:pt x="10630" y="38029"/>
                    </a:moveTo>
                    <a:cubicBezTo>
                      <a:pt x="10620" y="38029"/>
                      <a:pt x="10611" y="38037"/>
                      <a:pt x="10611" y="38061"/>
                    </a:cubicBezTo>
                    <a:cubicBezTo>
                      <a:pt x="10537" y="38135"/>
                      <a:pt x="10574" y="38320"/>
                      <a:pt x="10537" y="38431"/>
                    </a:cubicBezTo>
                    <a:lnTo>
                      <a:pt x="10500" y="38431"/>
                    </a:lnTo>
                    <a:cubicBezTo>
                      <a:pt x="10426" y="38431"/>
                      <a:pt x="10426" y="38468"/>
                      <a:pt x="10426" y="38468"/>
                    </a:cubicBezTo>
                    <a:cubicBezTo>
                      <a:pt x="10426" y="38468"/>
                      <a:pt x="10500" y="38468"/>
                      <a:pt x="10500" y="38505"/>
                    </a:cubicBezTo>
                    <a:cubicBezTo>
                      <a:pt x="10500" y="38505"/>
                      <a:pt x="10500" y="38542"/>
                      <a:pt x="10426" y="38542"/>
                    </a:cubicBezTo>
                    <a:cubicBezTo>
                      <a:pt x="10399" y="38625"/>
                      <a:pt x="10475" y="38667"/>
                      <a:pt x="10530" y="38667"/>
                    </a:cubicBezTo>
                    <a:cubicBezTo>
                      <a:pt x="10549" y="38667"/>
                      <a:pt x="10565" y="38662"/>
                      <a:pt x="10574" y="38653"/>
                    </a:cubicBezTo>
                    <a:cubicBezTo>
                      <a:pt x="10574" y="38579"/>
                      <a:pt x="10611" y="38505"/>
                      <a:pt x="10611" y="38468"/>
                    </a:cubicBezTo>
                    <a:lnTo>
                      <a:pt x="10611" y="38357"/>
                    </a:lnTo>
                    <a:cubicBezTo>
                      <a:pt x="10648" y="38327"/>
                      <a:pt x="10685" y="38297"/>
                      <a:pt x="10722" y="38267"/>
                    </a:cubicBezTo>
                    <a:lnTo>
                      <a:pt x="10722" y="38267"/>
                    </a:lnTo>
                    <a:lnTo>
                      <a:pt x="10722" y="38283"/>
                    </a:lnTo>
                    <a:cubicBezTo>
                      <a:pt x="10759" y="38283"/>
                      <a:pt x="10759" y="38246"/>
                      <a:pt x="10759" y="38246"/>
                    </a:cubicBezTo>
                    <a:lnTo>
                      <a:pt x="10759" y="38237"/>
                    </a:lnTo>
                    <a:lnTo>
                      <a:pt x="10759" y="38237"/>
                    </a:lnTo>
                    <a:cubicBezTo>
                      <a:pt x="10747" y="38247"/>
                      <a:pt x="10735" y="38257"/>
                      <a:pt x="10722" y="38267"/>
                    </a:cubicBezTo>
                    <a:lnTo>
                      <a:pt x="10722" y="38267"/>
                    </a:lnTo>
                    <a:lnTo>
                      <a:pt x="10722" y="38098"/>
                    </a:lnTo>
                    <a:cubicBezTo>
                      <a:pt x="10722" y="38098"/>
                      <a:pt x="10722" y="38061"/>
                      <a:pt x="10685" y="38061"/>
                    </a:cubicBezTo>
                    <a:cubicBezTo>
                      <a:pt x="10685" y="38061"/>
                      <a:pt x="10652" y="38029"/>
                      <a:pt x="10630" y="38029"/>
                    </a:cubicBezTo>
                    <a:close/>
                    <a:moveTo>
                      <a:pt x="27654" y="38855"/>
                    </a:moveTo>
                    <a:lnTo>
                      <a:pt x="27803" y="39023"/>
                    </a:lnTo>
                    <a:lnTo>
                      <a:pt x="27655" y="39023"/>
                    </a:lnTo>
                    <a:lnTo>
                      <a:pt x="27655" y="38875"/>
                    </a:lnTo>
                    <a:cubicBezTo>
                      <a:pt x="27655" y="38868"/>
                      <a:pt x="27654" y="38861"/>
                      <a:pt x="27654" y="38855"/>
                    </a:cubicBezTo>
                    <a:close/>
                    <a:moveTo>
                      <a:pt x="25547" y="37507"/>
                    </a:moveTo>
                    <a:cubicBezTo>
                      <a:pt x="25954" y="37692"/>
                      <a:pt x="26398" y="37950"/>
                      <a:pt x="26804" y="38172"/>
                    </a:cubicBezTo>
                    <a:cubicBezTo>
                      <a:pt x="27026" y="38320"/>
                      <a:pt x="27248" y="38505"/>
                      <a:pt x="27507" y="38690"/>
                    </a:cubicBezTo>
                    <a:lnTo>
                      <a:pt x="27573" y="38765"/>
                    </a:lnTo>
                    <a:lnTo>
                      <a:pt x="27573" y="38765"/>
                    </a:lnTo>
                    <a:cubicBezTo>
                      <a:pt x="27570" y="38764"/>
                      <a:pt x="27566" y="38764"/>
                      <a:pt x="27562" y="38764"/>
                    </a:cubicBezTo>
                    <a:cubicBezTo>
                      <a:pt x="27516" y="38764"/>
                      <a:pt x="27470" y="38801"/>
                      <a:pt x="27470" y="38875"/>
                    </a:cubicBezTo>
                    <a:cubicBezTo>
                      <a:pt x="27461" y="38866"/>
                      <a:pt x="27449" y="38861"/>
                      <a:pt x="27437" y="38861"/>
                    </a:cubicBezTo>
                    <a:cubicBezTo>
                      <a:pt x="27401" y="38861"/>
                      <a:pt x="27359" y="38902"/>
                      <a:pt x="27359" y="38986"/>
                    </a:cubicBezTo>
                    <a:lnTo>
                      <a:pt x="27359" y="39060"/>
                    </a:lnTo>
                    <a:cubicBezTo>
                      <a:pt x="27026" y="38875"/>
                      <a:pt x="26694" y="38690"/>
                      <a:pt x="26361" y="38542"/>
                    </a:cubicBezTo>
                    <a:cubicBezTo>
                      <a:pt x="26361" y="38468"/>
                      <a:pt x="26361" y="38431"/>
                      <a:pt x="26324" y="38320"/>
                    </a:cubicBezTo>
                    <a:lnTo>
                      <a:pt x="26324" y="37987"/>
                    </a:lnTo>
                    <a:cubicBezTo>
                      <a:pt x="26324" y="37950"/>
                      <a:pt x="26287" y="37932"/>
                      <a:pt x="26250" y="37932"/>
                    </a:cubicBezTo>
                    <a:cubicBezTo>
                      <a:pt x="26213" y="37932"/>
                      <a:pt x="26176" y="37950"/>
                      <a:pt x="26176" y="37987"/>
                    </a:cubicBezTo>
                    <a:cubicBezTo>
                      <a:pt x="26176" y="38135"/>
                      <a:pt x="26176" y="38320"/>
                      <a:pt x="26250" y="38468"/>
                    </a:cubicBezTo>
                    <a:cubicBezTo>
                      <a:pt x="25968" y="38351"/>
                      <a:pt x="25701" y="38233"/>
                      <a:pt x="25431" y="38125"/>
                    </a:cubicBezTo>
                    <a:lnTo>
                      <a:pt x="25431" y="38125"/>
                    </a:lnTo>
                    <a:cubicBezTo>
                      <a:pt x="25434" y="38126"/>
                      <a:pt x="25437" y="38126"/>
                      <a:pt x="25441" y="38126"/>
                    </a:cubicBezTo>
                    <a:cubicBezTo>
                      <a:pt x="25464" y="38126"/>
                      <a:pt x="25492" y="38117"/>
                      <a:pt x="25510" y="38098"/>
                    </a:cubicBezTo>
                    <a:cubicBezTo>
                      <a:pt x="25547" y="37987"/>
                      <a:pt x="25547" y="37914"/>
                      <a:pt x="25547" y="37766"/>
                    </a:cubicBezTo>
                    <a:lnTo>
                      <a:pt x="25547" y="37507"/>
                    </a:lnTo>
                    <a:close/>
                    <a:moveTo>
                      <a:pt x="12423" y="39134"/>
                    </a:moveTo>
                    <a:cubicBezTo>
                      <a:pt x="12423" y="39140"/>
                      <a:pt x="12422" y="39145"/>
                      <a:pt x="12420" y="39149"/>
                    </a:cubicBezTo>
                    <a:lnTo>
                      <a:pt x="12420" y="39149"/>
                    </a:lnTo>
                    <a:cubicBezTo>
                      <a:pt x="12421" y="39144"/>
                      <a:pt x="12422" y="39139"/>
                      <a:pt x="12423" y="39134"/>
                    </a:cubicBezTo>
                    <a:close/>
                    <a:moveTo>
                      <a:pt x="15154" y="38836"/>
                    </a:moveTo>
                    <a:cubicBezTo>
                      <a:pt x="15135" y="38849"/>
                      <a:pt x="15122" y="38874"/>
                      <a:pt x="15122" y="38912"/>
                    </a:cubicBezTo>
                    <a:lnTo>
                      <a:pt x="15122" y="39281"/>
                    </a:lnTo>
                    <a:cubicBezTo>
                      <a:pt x="15048" y="39281"/>
                      <a:pt x="15011" y="39355"/>
                      <a:pt x="14937" y="39355"/>
                    </a:cubicBezTo>
                    <a:lnTo>
                      <a:pt x="14937" y="39207"/>
                    </a:lnTo>
                    <a:lnTo>
                      <a:pt x="14937" y="38838"/>
                    </a:lnTo>
                    <a:cubicBezTo>
                      <a:pt x="15009" y="38838"/>
                      <a:pt x="15082" y="38838"/>
                      <a:pt x="15154" y="38836"/>
                    </a:cubicBezTo>
                    <a:close/>
                    <a:moveTo>
                      <a:pt x="14824" y="39605"/>
                    </a:moveTo>
                    <a:cubicBezTo>
                      <a:pt x="14812" y="39608"/>
                      <a:pt x="14799" y="39611"/>
                      <a:pt x="14786" y="39614"/>
                    </a:cubicBezTo>
                    <a:lnTo>
                      <a:pt x="14826" y="39614"/>
                    </a:lnTo>
                    <a:cubicBezTo>
                      <a:pt x="14825" y="39611"/>
                      <a:pt x="14825" y="39608"/>
                      <a:pt x="14824" y="39605"/>
                    </a:cubicBezTo>
                    <a:close/>
                    <a:moveTo>
                      <a:pt x="14604" y="39651"/>
                    </a:moveTo>
                    <a:cubicBezTo>
                      <a:pt x="14604" y="39651"/>
                      <a:pt x="14603" y="39651"/>
                      <a:pt x="14603" y="39651"/>
                    </a:cubicBezTo>
                    <a:lnTo>
                      <a:pt x="14603" y="39651"/>
                    </a:lnTo>
                    <a:cubicBezTo>
                      <a:pt x="14603" y="39651"/>
                      <a:pt x="14604" y="39651"/>
                      <a:pt x="14604" y="39651"/>
                    </a:cubicBezTo>
                    <a:cubicBezTo>
                      <a:pt x="14604" y="39651"/>
                      <a:pt x="14604" y="39651"/>
                      <a:pt x="14604" y="39651"/>
                    </a:cubicBezTo>
                    <a:close/>
                    <a:moveTo>
                      <a:pt x="14603" y="39651"/>
                    </a:moveTo>
                    <a:lnTo>
                      <a:pt x="14603" y="39651"/>
                    </a:lnTo>
                    <a:cubicBezTo>
                      <a:pt x="14526" y="39651"/>
                      <a:pt x="14485" y="39651"/>
                      <a:pt x="14442" y="39676"/>
                    </a:cubicBezTo>
                    <a:lnTo>
                      <a:pt x="14442" y="39676"/>
                    </a:lnTo>
                    <a:cubicBezTo>
                      <a:pt x="14496" y="39669"/>
                      <a:pt x="14550" y="39661"/>
                      <a:pt x="14603" y="39651"/>
                    </a:cubicBezTo>
                    <a:close/>
                    <a:moveTo>
                      <a:pt x="14230" y="39700"/>
                    </a:moveTo>
                    <a:cubicBezTo>
                      <a:pt x="14198" y="39703"/>
                      <a:pt x="14166" y="39705"/>
                      <a:pt x="14134" y="39707"/>
                    </a:cubicBezTo>
                    <a:lnTo>
                      <a:pt x="14134" y="39707"/>
                    </a:lnTo>
                    <a:cubicBezTo>
                      <a:pt x="14130" y="39713"/>
                      <a:pt x="14127" y="39719"/>
                      <a:pt x="14124" y="39725"/>
                    </a:cubicBezTo>
                    <a:lnTo>
                      <a:pt x="14234" y="39725"/>
                    </a:lnTo>
                    <a:cubicBezTo>
                      <a:pt x="14233" y="39717"/>
                      <a:pt x="14231" y="39709"/>
                      <a:pt x="14230" y="39700"/>
                    </a:cubicBezTo>
                    <a:close/>
                    <a:moveTo>
                      <a:pt x="14334" y="39139"/>
                    </a:moveTo>
                    <a:cubicBezTo>
                      <a:pt x="14319" y="39139"/>
                      <a:pt x="14308" y="39148"/>
                      <a:pt x="14308" y="39171"/>
                    </a:cubicBezTo>
                    <a:cubicBezTo>
                      <a:pt x="14273" y="39277"/>
                      <a:pt x="14204" y="39518"/>
                      <a:pt x="14230" y="39700"/>
                    </a:cubicBezTo>
                    <a:lnTo>
                      <a:pt x="14230" y="39700"/>
                    </a:lnTo>
                    <a:cubicBezTo>
                      <a:pt x="14281" y="39696"/>
                      <a:pt x="14332" y="39690"/>
                      <a:pt x="14382" y="39684"/>
                    </a:cubicBezTo>
                    <a:lnTo>
                      <a:pt x="14382" y="39684"/>
                    </a:lnTo>
                    <a:lnTo>
                      <a:pt x="14382" y="39725"/>
                    </a:lnTo>
                    <a:cubicBezTo>
                      <a:pt x="14404" y="39703"/>
                      <a:pt x="14423" y="39687"/>
                      <a:pt x="14442" y="39676"/>
                    </a:cubicBezTo>
                    <a:lnTo>
                      <a:pt x="14442" y="39676"/>
                    </a:lnTo>
                    <a:cubicBezTo>
                      <a:pt x="14422" y="39679"/>
                      <a:pt x="14402" y="39682"/>
                      <a:pt x="14382" y="39684"/>
                    </a:cubicBezTo>
                    <a:lnTo>
                      <a:pt x="14382" y="39684"/>
                    </a:lnTo>
                    <a:lnTo>
                      <a:pt x="14382" y="39614"/>
                    </a:lnTo>
                    <a:cubicBezTo>
                      <a:pt x="14382" y="39466"/>
                      <a:pt x="14419" y="39355"/>
                      <a:pt x="14419" y="39207"/>
                    </a:cubicBezTo>
                    <a:cubicBezTo>
                      <a:pt x="14419" y="39182"/>
                      <a:pt x="14366" y="39139"/>
                      <a:pt x="14334" y="39139"/>
                    </a:cubicBezTo>
                    <a:close/>
                    <a:moveTo>
                      <a:pt x="27988" y="39281"/>
                    </a:moveTo>
                    <a:cubicBezTo>
                      <a:pt x="27951" y="39429"/>
                      <a:pt x="27988" y="39577"/>
                      <a:pt x="27988" y="39725"/>
                    </a:cubicBezTo>
                    <a:lnTo>
                      <a:pt x="27766" y="39725"/>
                    </a:lnTo>
                    <a:cubicBezTo>
                      <a:pt x="27729" y="39577"/>
                      <a:pt x="27692" y="39429"/>
                      <a:pt x="27618" y="39355"/>
                    </a:cubicBezTo>
                    <a:lnTo>
                      <a:pt x="27618" y="39281"/>
                    </a:lnTo>
                    <a:close/>
                    <a:moveTo>
                      <a:pt x="12793" y="39134"/>
                    </a:moveTo>
                    <a:cubicBezTo>
                      <a:pt x="12719" y="39207"/>
                      <a:pt x="12719" y="39318"/>
                      <a:pt x="12719" y="39355"/>
                    </a:cubicBezTo>
                    <a:cubicBezTo>
                      <a:pt x="12719" y="39429"/>
                      <a:pt x="12645" y="39577"/>
                      <a:pt x="12719" y="39688"/>
                    </a:cubicBezTo>
                    <a:lnTo>
                      <a:pt x="12571" y="39688"/>
                    </a:lnTo>
                    <a:cubicBezTo>
                      <a:pt x="12540" y="39688"/>
                      <a:pt x="12535" y="39740"/>
                      <a:pt x="12556" y="39757"/>
                    </a:cubicBezTo>
                    <a:lnTo>
                      <a:pt x="12556" y="39757"/>
                    </a:lnTo>
                    <a:cubicBezTo>
                      <a:pt x="12627" y="39749"/>
                      <a:pt x="12698" y="39739"/>
                      <a:pt x="12769" y="39728"/>
                    </a:cubicBezTo>
                    <a:lnTo>
                      <a:pt x="12769" y="39728"/>
                    </a:lnTo>
                    <a:cubicBezTo>
                      <a:pt x="12809" y="39582"/>
                      <a:pt x="12693" y="39381"/>
                      <a:pt x="12830" y="39244"/>
                    </a:cubicBezTo>
                    <a:cubicBezTo>
                      <a:pt x="12830" y="39171"/>
                      <a:pt x="12830" y="39171"/>
                      <a:pt x="12793" y="39134"/>
                    </a:cubicBezTo>
                    <a:close/>
                    <a:moveTo>
                      <a:pt x="29134" y="39559"/>
                    </a:moveTo>
                    <a:cubicBezTo>
                      <a:pt x="29097" y="39559"/>
                      <a:pt x="29060" y="39577"/>
                      <a:pt x="29060" y="39614"/>
                    </a:cubicBezTo>
                    <a:lnTo>
                      <a:pt x="29060" y="39762"/>
                    </a:lnTo>
                    <a:lnTo>
                      <a:pt x="28653" y="39762"/>
                    </a:lnTo>
                    <a:lnTo>
                      <a:pt x="28653" y="39614"/>
                    </a:lnTo>
                    <a:cubicBezTo>
                      <a:pt x="28653" y="39593"/>
                      <a:pt x="28616" y="39571"/>
                      <a:pt x="28578" y="39571"/>
                    </a:cubicBezTo>
                    <a:cubicBezTo>
                      <a:pt x="28550" y="39571"/>
                      <a:pt x="28521" y="39583"/>
                      <a:pt x="28505" y="39614"/>
                    </a:cubicBezTo>
                    <a:lnTo>
                      <a:pt x="28505" y="39762"/>
                    </a:lnTo>
                    <a:lnTo>
                      <a:pt x="28135" y="39762"/>
                    </a:lnTo>
                    <a:cubicBezTo>
                      <a:pt x="28394" y="39762"/>
                      <a:pt x="28662" y="39771"/>
                      <a:pt x="28930" y="39771"/>
                    </a:cubicBezTo>
                    <a:cubicBezTo>
                      <a:pt x="29032" y="39771"/>
                      <a:pt x="29133" y="39770"/>
                      <a:pt x="29234" y="39766"/>
                    </a:cubicBezTo>
                    <a:lnTo>
                      <a:pt x="29234" y="39766"/>
                    </a:lnTo>
                    <a:cubicBezTo>
                      <a:pt x="29225" y="39765"/>
                      <a:pt x="29216" y="39764"/>
                      <a:pt x="29208" y="39762"/>
                    </a:cubicBezTo>
                    <a:lnTo>
                      <a:pt x="29208" y="39614"/>
                    </a:lnTo>
                    <a:cubicBezTo>
                      <a:pt x="29208" y="39577"/>
                      <a:pt x="29171" y="39559"/>
                      <a:pt x="29134" y="39559"/>
                    </a:cubicBezTo>
                    <a:close/>
                    <a:moveTo>
                      <a:pt x="10884" y="39746"/>
                    </a:moveTo>
                    <a:cubicBezTo>
                      <a:pt x="10891" y="39775"/>
                      <a:pt x="10856" y="39799"/>
                      <a:pt x="10796" y="39799"/>
                    </a:cubicBezTo>
                    <a:lnTo>
                      <a:pt x="11055" y="39799"/>
                    </a:lnTo>
                    <a:cubicBezTo>
                      <a:pt x="11047" y="39787"/>
                      <a:pt x="11039" y="39775"/>
                      <a:pt x="11032" y="39763"/>
                    </a:cubicBezTo>
                    <a:lnTo>
                      <a:pt x="11032" y="39763"/>
                    </a:lnTo>
                    <a:cubicBezTo>
                      <a:pt x="10982" y="39758"/>
                      <a:pt x="10933" y="39752"/>
                      <a:pt x="10884" y="39746"/>
                    </a:cubicBezTo>
                    <a:close/>
                    <a:moveTo>
                      <a:pt x="11462" y="39794"/>
                    </a:moveTo>
                    <a:cubicBezTo>
                      <a:pt x="11462" y="39795"/>
                      <a:pt x="11462" y="39797"/>
                      <a:pt x="11462" y="39799"/>
                    </a:cubicBezTo>
                    <a:lnTo>
                      <a:pt x="11624" y="39799"/>
                    </a:lnTo>
                    <a:cubicBezTo>
                      <a:pt x="11570" y="39798"/>
                      <a:pt x="11516" y="39796"/>
                      <a:pt x="11462" y="39794"/>
                    </a:cubicBezTo>
                    <a:close/>
                    <a:moveTo>
                      <a:pt x="12382" y="39775"/>
                    </a:moveTo>
                    <a:lnTo>
                      <a:pt x="12382" y="39775"/>
                    </a:lnTo>
                    <a:cubicBezTo>
                      <a:pt x="12236" y="39788"/>
                      <a:pt x="12089" y="39796"/>
                      <a:pt x="11942" y="39799"/>
                    </a:cubicBezTo>
                    <a:lnTo>
                      <a:pt x="12386" y="39799"/>
                    </a:lnTo>
                    <a:cubicBezTo>
                      <a:pt x="12385" y="39791"/>
                      <a:pt x="12383" y="39783"/>
                      <a:pt x="12382" y="39775"/>
                    </a:cubicBezTo>
                    <a:close/>
                    <a:moveTo>
                      <a:pt x="30520" y="39530"/>
                    </a:moveTo>
                    <a:cubicBezTo>
                      <a:pt x="30469" y="39530"/>
                      <a:pt x="30413" y="39600"/>
                      <a:pt x="30465" y="39651"/>
                    </a:cubicBezTo>
                    <a:cubicBezTo>
                      <a:pt x="30465" y="39703"/>
                      <a:pt x="30483" y="39756"/>
                      <a:pt x="30507" y="39795"/>
                    </a:cubicBezTo>
                    <a:lnTo>
                      <a:pt x="30507" y="39795"/>
                    </a:lnTo>
                    <a:cubicBezTo>
                      <a:pt x="30381" y="39786"/>
                      <a:pt x="30257" y="39777"/>
                      <a:pt x="30132" y="39766"/>
                    </a:cubicBezTo>
                    <a:lnTo>
                      <a:pt x="30132" y="39766"/>
                    </a:lnTo>
                    <a:lnTo>
                      <a:pt x="30132" y="39799"/>
                    </a:lnTo>
                    <a:cubicBezTo>
                      <a:pt x="30280" y="39836"/>
                      <a:pt x="30391" y="39836"/>
                      <a:pt x="30539" y="39836"/>
                    </a:cubicBezTo>
                    <a:cubicBezTo>
                      <a:pt x="30528" y="39825"/>
                      <a:pt x="30517" y="39811"/>
                      <a:pt x="30507" y="39795"/>
                    </a:cubicBezTo>
                    <a:lnTo>
                      <a:pt x="30507" y="39795"/>
                    </a:lnTo>
                    <a:cubicBezTo>
                      <a:pt x="30554" y="39798"/>
                      <a:pt x="30602" y="39801"/>
                      <a:pt x="30649" y="39804"/>
                    </a:cubicBezTo>
                    <a:lnTo>
                      <a:pt x="30649" y="39804"/>
                    </a:lnTo>
                    <a:lnTo>
                      <a:pt x="30649" y="39725"/>
                    </a:lnTo>
                    <a:cubicBezTo>
                      <a:pt x="30649" y="39651"/>
                      <a:pt x="30575" y="39614"/>
                      <a:pt x="30575" y="39577"/>
                    </a:cubicBezTo>
                    <a:cubicBezTo>
                      <a:pt x="30564" y="39543"/>
                      <a:pt x="30543" y="39530"/>
                      <a:pt x="30520" y="39530"/>
                    </a:cubicBezTo>
                    <a:close/>
                    <a:moveTo>
                      <a:pt x="23565" y="33699"/>
                    </a:moveTo>
                    <a:cubicBezTo>
                      <a:pt x="23370" y="33699"/>
                      <a:pt x="23194" y="33748"/>
                      <a:pt x="23070" y="33884"/>
                    </a:cubicBezTo>
                    <a:cubicBezTo>
                      <a:pt x="22990" y="33964"/>
                      <a:pt x="23045" y="34024"/>
                      <a:pt x="23109" y="34024"/>
                    </a:cubicBezTo>
                    <a:cubicBezTo>
                      <a:pt x="23134" y="34024"/>
                      <a:pt x="23161" y="34015"/>
                      <a:pt x="23181" y="33995"/>
                    </a:cubicBezTo>
                    <a:cubicBezTo>
                      <a:pt x="23259" y="33932"/>
                      <a:pt x="23371" y="33909"/>
                      <a:pt x="23487" y="33909"/>
                    </a:cubicBezTo>
                    <a:cubicBezTo>
                      <a:pt x="23646" y="33909"/>
                      <a:pt x="23814" y="33952"/>
                      <a:pt x="23921" y="33995"/>
                    </a:cubicBezTo>
                    <a:cubicBezTo>
                      <a:pt x="24290" y="34069"/>
                      <a:pt x="24660" y="34179"/>
                      <a:pt x="25030" y="34290"/>
                    </a:cubicBezTo>
                    <a:cubicBezTo>
                      <a:pt x="25769" y="34586"/>
                      <a:pt x="26472" y="34919"/>
                      <a:pt x="27174" y="35289"/>
                    </a:cubicBezTo>
                    <a:cubicBezTo>
                      <a:pt x="28986" y="36213"/>
                      <a:pt x="30502" y="37396"/>
                      <a:pt x="31611" y="39060"/>
                    </a:cubicBezTo>
                    <a:cubicBezTo>
                      <a:pt x="30908" y="39060"/>
                      <a:pt x="30206" y="39023"/>
                      <a:pt x="29466" y="38986"/>
                    </a:cubicBezTo>
                    <a:lnTo>
                      <a:pt x="28098" y="38838"/>
                    </a:lnTo>
                    <a:cubicBezTo>
                      <a:pt x="27877" y="38468"/>
                      <a:pt x="27322" y="38135"/>
                      <a:pt x="26989" y="37877"/>
                    </a:cubicBezTo>
                    <a:cubicBezTo>
                      <a:pt x="26472" y="37507"/>
                      <a:pt x="25880" y="37211"/>
                      <a:pt x="25326" y="36952"/>
                    </a:cubicBezTo>
                    <a:cubicBezTo>
                      <a:pt x="24406" y="36540"/>
                      <a:pt x="23404" y="36182"/>
                      <a:pt x="22368" y="36182"/>
                    </a:cubicBezTo>
                    <a:cubicBezTo>
                      <a:pt x="22196" y="36182"/>
                      <a:pt x="22024" y="36192"/>
                      <a:pt x="21850" y="36213"/>
                    </a:cubicBezTo>
                    <a:cubicBezTo>
                      <a:pt x="21813" y="36213"/>
                      <a:pt x="21813" y="36287"/>
                      <a:pt x="21850" y="36287"/>
                    </a:cubicBezTo>
                    <a:cubicBezTo>
                      <a:pt x="22812" y="36287"/>
                      <a:pt x="23847" y="36583"/>
                      <a:pt x="24771" y="36952"/>
                    </a:cubicBezTo>
                    <a:lnTo>
                      <a:pt x="24771" y="36989"/>
                    </a:lnTo>
                    <a:cubicBezTo>
                      <a:pt x="24771" y="37211"/>
                      <a:pt x="24734" y="37507"/>
                      <a:pt x="24845" y="37729"/>
                    </a:cubicBezTo>
                    <a:cubicBezTo>
                      <a:pt x="24549" y="37618"/>
                      <a:pt x="24180" y="37507"/>
                      <a:pt x="23847" y="37433"/>
                    </a:cubicBezTo>
                    <a:lnTo>
                      <a:pt x="23847" y="37396"/>
                    </a:lnTo>
                    <a:cubicBezTo>
                      <a:pt x="23847" y="37248"/>
                      <a:pt x="23810" y="37063"/>
                      <a:pt x="23847" y="36952"/>
                    </a:cubicBezTo>
                    <a:cubicBezTo>
                      <a:pt x="23871" y="36881"/>
                      <a:pt x="23848" y="36840"/>
                      <a:pt x="23810" y="36840"/>
                    </a:cubicBezTo>
                    <a:cubicBezTo>
                      <a:pt x="23788" y="36840"/>
                      <a:pt x="23762" y="36852"/>
                      <a:pt x="23736" y="36878"/>
                    </a:cubicBezTo>
                    <a:cubicBezTo>
                      <a:pt x="23662" y="37063"/>
                      <a:pt x="23662" y="37248"/>
                      <a:pt x="23810" y="37433"/>
                    </a:cubicBezTo>
                    <a:cubicBezTo>
                      <a:pt x="23440" y="37359"/>
                      <a:pt x="22996" y="37248"/>
                      <a:pt x="22627" y="37211"/>
                    </a:cubicBezTo>
                    <a:cubicBezTo>
                      <a:pt x="22738" y="37026"/>
                      <a:pt x="22701" y="36767"/>
                      <a:pt x="22627" y="36583"/>
                    </a:cubicBezTo>
                    <a:cubicBezTo>
                      <a:pt x="22627" y="36546"/>
                      <a:pt x="22608" y="36527"/>
                      <a:pt x="22590" y="36527"/>
                    </a:cubicBezTo>
                    <a:cubicBezTo>
                      <a:pt x="22571" y="36527"/>
                      <a:pt x="22553" y="36546"/>
                      <a:pt x="22553" y="36583"/>
                    </a:cubicBezTo>
                    <a:cubicBezTo>
                      <a:pt x="22553" y="36804"/>
                      <a:pt x="22516" y="37026"/>
                      <a:pt x="22553" y="37211"/>
                    </a:cubicBezTo>
                    <a:cubicBezTo>
                      <a:pt x="22405" y="37211"/>
                      <a:pt x="22331" y="37174"/>
                      <a:pt x="22183" y="37174"/>
                    </a:cubicBezTo>
                    <a:lnTo>
                      <a:pt x="22183" y="37137"/>
                    </a:lnTo>
                    <a:cubicBezTo>
                      <a:pt x="22183" y="37026"/>
                      <a:pt x="22072" y="36989"/>
                      <a:pt x="22072" y="36878"/>
                    </a:cubicBezTo>
                    <a:cubicBezTo>
                      <a:pt x="22035" y="36804"/>
                      <a:pt x="22035" y="36657"/>
                      <a:pt x="22072" y="36583"/>
                    </a:cubicBezTo>
                    <a:cubicBezTo>
                      <a:pt x="22072" y="36512"/>
                      <a:pt x="22043" y="36487"/>
                      <a:pt x="22011" y="36487"/>
                    </a:cubicBezTo>
                    <a:cubicBezTo>
                      <a:pt x="21993" y="36487"/>
                      <a:pt x="21975" y="36495"/>
                      <a:pt x="21961" y="36509"/>
                    </a:cubicBezTo>
                    <a:cubicBezTo>
                      <a:pt x="21850" y="36693"/>
                      <a:pt x="21887" y="37026"/>
                      <a:pt x="22072" y="37174"/>
                    </a:cubicBezTo>
                    <a:cubicBezTo>
                      <a:pt x="21961" y="37174"/>
                      <a:pt x="21813" y="37137"/>
                      <a:pt x="21666" y="37137"/>
                    </a:cubicBezTo>
                    <a:cubicBezTo>
                      <a:pt x="21666" y="36878"/>
                      <a:pt x="21629" y="36693"/>
                      <a:pt x="21629" y="36472"/>
                    </a:cubicBezTo>
                    <a:cubicBezTo>
                      <a:pt x="21629" y="36453"/>
                      <a:pt x="21601" y="36444"/>
                      <a:pt x="21573" y="36444"/>
                    </a:cubicBezTo>
                    <a:cubicBezTo>
                      <a:pt x="21545" y="36444"/>
                      <a:pt x="21518" y="36453"/>
                      <a:pt x="21518" y="36472"/>
                    </a:cubicBezTo>
                    <a:cubicBezTo>
                      <a:pt x="21518" y="36657"/>
                      <a:pt x="21481" y="36952"/>
                      <a:pt x="21592" y="37137"/>
                    </a:cubicBezTo>
                    <a:lnTo>
                      <a:pt x="20519" y="37137"/>
                    </a:lnTo>
                    <a:cubicBezTo>
                      <a:pt x="20556" y="36952"/>
                      <a:pt x="20556" y="36767"/>
                      <a:pt x="20519" y="36583"/>
                    </a:cubicBezTo>
                    <a:cubicBezTo>
                      <a:pt x="20519" y="36542"/>
                      <a:pt x="20475" y="36513"/>
                      <a:pt x="20435" y="36513"/>
                    </a:cubicBezTo>
                    <a:cubicBezTo>
                      <a:pt x="20402" y="36513"/>
                      <a:pt x="20372" y="36532"/>
                      <a:pt x="20372" y="36583"/>
                    </a:cubicBezTo>
                    <a:cubicBezTo>
                      <a:pt x="20335" y="36767"/>
                      <a:pt x="20335" y="36989"/>
                      <a:pt x="20372" y="37174"/>
                    </a:cubicBezTo>
                    <a:cubicBezTo>
                      <a:pt x="20224" y="37174"/>
                      <a:pt x="20113" y="37211"/>
                      <a:pt x="19965" y="37211"/>
                    </a:cubicBezTo>
                    <a:cubicBezTo>
                      <a:pt x="20002" y="37063"/>
                      <a:pt x="19965" y="36915"/>
                      <a:pt x="19928" y="36767"/>
                    </a:cubicBezTo>
                    <a:cubicBezTo>
                      <a:pt x="19928" y="36657"/>
                      <a:pt x="19817" y="36583"/>
                      <a:pt x="19743" y="36583"/>
                    </a:cubicBezTo>
                    <a:cubicBezTo>
                      <a:pt x="19669" y="36583"/>
                      <a:pt x="19669" y="36620"/>
                      <a:pt x="19743" y="36620"/>
                    </a:cubicBezTo>
                    <a:cubicBezTo>
                      <a:pt x="19780" y="36620"/>
                      <a:pt x="19743" y="36620"/>
                      <a:pt x="19743" y="36657"/>
                    </a:cubicBezTo>
                    <a:cubicBezTo>
                      <a:pt x="19743" y="36693"/>
                      <a:pt x="19743" y="36804"/>
                      <a:pt x="19780" y="36841"/>
                    </a:cubicBezTo>
                    <a:cubicBezTo>
                      <a:pt x="19780" y="36989"/>
                      <a:pt x="19780" y="37137"/>
                      <a:pt x="19854" y="37211"/>
                    </a:cubicBezTo>
                    <a:lnTo>
                      <a:pt x="19189" y="37359"/>
                    </a:lnTo>
                    <a:cubicBezTo>
                      <a:pt x="19189" y="37137"/>
                      <a:pt x="19115" y="36841"/>
                      <a:pt x="19115" y="36620"/>
                    </a:cubicBezTo>
                    <a:cubicBezTo>
                      <a:pt x="19115" y="36583"/>
                      <a:pt x="19115" y="36583"/>
                      <a:pt x="19078" y="36583"/>
                    </a:cubicBezTo>
                    <a:cubicBezTo>
                      <a:pt x="19410" y="36546"/>
                      <a:pt x="19780" y="36435"/>
                      <a:pt x="20113" y="36398"/>
                    </a:cubicBezTo>
                    <a:cubicBezTo>
                      <a:pt x="20667" y="36287"/>
                      <a:pt x="21222" y="36361"/>
                      <a:pt x="21776" y="36250"/>
                    </a:cubicBezTo>
                    <a:cubicBezTo>
                      <a:pt x="21813" y="36250"/>
                      <a:pt x="21850" y="36176"/>
                      <a:pt x="21776" y="36176"/>
                    </a:cubicBezTo>
                    <a:cubicBezTo>
                      <a:pt x="21608" y="36142"/>
                      <a:pt x="21429" y="36129"/>
                      <a:pt x="21246" y="36129"/>
                    </a:cubicBezTo>
                    <a:cubicBezTo>
                      <a:pt x="20828" y="36129"/>
                      <a:pt x="20388" y="36198"/>
                      <a:pt x="20002" y="36250"/>
                    </a:cubicBezTo>
                    <a:cubicBezTo>
                      <a:pt x="19299" y="36324"/>
                      <a:pt x="18560" y="36472"/>
                      <a:pt x="17895" y="36730"/>
                    </a:cubicBezTo>
                    <a:cubicBezTo>
                      <a:pt x="17377" y="36915"/>
                      <a:pt x="16638" y="37174"/>
                      <a:pt x="16083" y="37581"/>
                    </a:cubicBezTo>
                    <a:lnTo>
                      <a:pt x="16046" y="37581"/>
                    </a:lnTo>
                    <a:cubicBezTo>
                      <a:pt x="15676" y="37914"/>
                      <a:pt x="15381" y="38283"/>
                      <a:pt x="15344" y="38764"/>
                    </a:cubicBezTo>
                    <a:cubicBezTo>
                      <a:pt x="15233" y="38727"/>
                      <a:pt x="15114" y="38715"/>
                      <a:pt x="14992" y="38715"/>
                    </a:cubicBezTo>
                    <a:cubicBezTo>
                      <a:pt x="14748" y="38715"/>
                      <a:pt x="14493" y="38764"/>
                      <a:pt x="14271" y="38764"/>
                    </a:cubicBezTo>
                    <a:cubicBezTo>
                      <a:pt x="14087" y="38764"/>
                      <a:pt x="13902" y="38764"/>
                      <a:pt x="13717" y="38801"/>
                    </a:cubicBezTo>
                    <a:lnTo>
                      <a:pt x="13643" y="38801"/>
                    </a:lnTo>
                    <a:cubicBezTo>
                      <a:pt x="13384" y="38801"/>
                      <a:pt x="13125" y="38801"/>
                      <a:pt x="12903" y="38838"/>
                    </a:cubicBezTo>
                    <a:cubicBezTo>
                      <a:pt x="12423" y="38838"/>
                      <a:pt x="11905" y="38838"/>
                      <a:pt x="11462" y="38801"/>
                    </a:cubicBezTo>
                    <a:cubicBezTo>
                      <a:pt x="11166" y="38764"/>
                      <a:pt x="10870" y="38690"/>
                      <a:pt x="10574" y="38653"/>
                    </a:cubicBezTo>
                    <a:lnTo>
                      <a:pt x="10574" y="38801"/>
                    </a:lnTo>
                    <a:lnTo>
                      <a:pt x="10574" y="38838"/>
                    </a:lnTo>
                    <a:lnTo>
                      <a:pt x="10574" y="38986"/>
                    </a:lnTo>
                    <a:cubicBezTo>
                      <a:pt x="10574" y="39097"/>
                      <a:pt x="10611" y="39207"/>
                      <a:pt x="10611" y="39355"/>
                    </a:cubicBezTo>
                    <a:lnTo>
                      <a:pt x="10611" y="39392"/>
                    </a:lnTo>
                    <a:lnTo>
                      <a:pt x="10611" y="39429"/>
                    </a:lnTo>
                    <a:lnTo>
                      <a:pt x="10611" y="39466"/>
                    </a:lnTo>
                    <a:cubicBezTo>
                      <a:pt x="10611" y="39540"/>
                      <a:pt x="10685" y="39577"/>
                      <a:pt x="10722" y="39577"/>
                    </a:cubicBezTo>
                    <a:cubicBezTo>
                      <a:pt x="10685" y="39577"/>
                      <a:pt x="10611" y="39651"/>
                      <a:pt x="10722" y="39725"/>
                    </a:cubicBezTo>
                    <a:cubicBezTo>
                      <a:pt x="10775" y="39733"/>
                      <a:pt x="10829" y="39740"/>
                      <a:pt x="10884" y="39746"/>
                    </a:cubicBezTo>
                    <a:lnTo>
                      <a:pt x="10884" y="39746"/>
                    </a:lnTo>
                    <a:cubicBezTo>
                      <a:pt x="10882" y="39739"/>
                      <a:pt x="10877" y="39732"/>
                      <a:pt x="10870" y="39725"/>
                    </a:cubicBezTo>
                    <a:cubicBezTo>
                      <a:pt x="10870" y="39688"/>
                      <a:pt x="10796" y="39577"/>
                      <a:pt x="10796" y="39540"/>
                    </a:cubicBezTo>
                    <a:lnTo>
                      <a:pt x="10796" y="39318"/>
                    </a:lnTo>
                    <a:lnTo>
                      <a:pt x="10796" y="39060"/>
                    </a:lnTo>
                    <a:cubicBezTo>
                      <a:pt x="10796" y="39023"/>
                      <a:pt x="10759" y="38986"/>
                      <a:pt x="10722" y="38986"/>
                    </a:cubicBezTo>
                    <a:lnTo>
                      <a:pt x="10685" y="38986"/>
                    </a:lnTo>
                    <a:lnTo>
                      <a:pt x="10685" y="38875"/>
                    </a:lnTo>
                    <a:cubicBezTo>
                      <a:pt x="10759" y="38949"/>
                      <a:pt x="10796" y="38986"/>
                      <a:pt x="10907" y="38986"/>
                    </a:cubicBezTo>
                    <a:cubicBezTo>
                      <a:pt x="10872" y="39266"/>
                      <a:pt x="10903" y="39546"/>
                      <a:pt x="11032" y="39763"/>
                    </a:cubicBezTo>
                    <a:lnTo>
                      <a:pt x="11032" y="39763"/>
                    </a:lnTo>
                    <a:cubicBezTo>
                      <a:pt x="11054" y="39765"/>
                      <a:pt x="11076" y="39767"/>
                      <a:pt x="11098" y="39769"/>
                    </a:cubicBezTo>
                    <a:lnTo>
                      <a:pt x="11098" y="39769"/>
                    </a:lnTo>
                    <a:cubicBezTo>
                      <a:pt x="11104" y="39527"/>
                      <a:pt x="10978" y="39263"/>
                      <a:pt x="10944" y="39060"/>
                    </a:cubicBezTo>
                    <a:cubicBezTo>
                      <a:pt x="10993" y="39047"/>
                      <a:pt x="11034" y="39043"/>
                      <a:pt x="11071" y="39043"/>
                    </a:cubicBezTo>
                    <a:cubicBezTo>
                      <a:pt x="11145" y="39043"/>
                      <a:pt x="11203" y="39060"/>
                      <a:pt x="11277" y="39060"/>
                    </a:cubicBezTo>
                    <a:cubicBezTo>
                      <a:pt x="11243" y="39264"/>
                      <a:pt x="11177" y="39563"/>
                      <a:pt x="11254" y="39782"/>
                    </a:cubicBezTo>
                    <a:lnTo>
                      <a:pt x="11254" y="39782"/>
                    </a:lnTo>
                    <a:cubicBezTo>
                      <a:pt x="11202" y="39778"/>
                      <a:pt x="11149" y="39774"/>
                      <a:pt x="11098" y="39769"/>
                    </a:cubicBezTo>
                    <a:lnTo>
                      <a:pt x="11098" y="39769"/>
                    </a:lnTo>
                    <a:cubicBezTo>
                      <a:pt x="11097" y="39792"/>
                      <a:pt x="11095" y="39814"/>
                      <a:pt x="11092" y="39836"/>
                    </a:cubicBezTo>
                    <a:lnTo>
                      <a:pt x="11277" y="39836"/>
                    </a:lnTo>
                    <a:cubicBezTo>
                      <a:pt x="11268" y="39819"/>
                      <a:pt x="11260" y="39800"/>
                      <a:pt x="11254" y="39782"/>
                    </a:cubicBezTo>
                    <a:lnTo>
                      <a:pt x="11254" y="39782"/>
                    </a:lnTo>
                    <a:cubicBezTo>
                      <a:pt x="11323" y="39787"/>
                      <a:pt x="11392" y="39791"/>
                      <a:pt x="11462" y="39794"/>
                    </a:cubicBezTo>
                    <a:lnTo>
                      <a:pt x="11462" y="39794"/>
                    </a:lnTo>
                    <a:cubicBezTo>
                      <a:pt x="11462" y="39720"/>
                      <a:pt x="11461" y="39612"/>
                      <a:pt x="11425" y="39540"/>
                    </a:cubicBezTo>
                    <a:cubicBezTo>
                      <a:pt x="11425" y="39392"/>
                      <a:pt x="11425" y="39244"/>
                      <a:pt x="11351" y="39060"/>
                    </a:cubicBezTo>
                    <a:lnTo>
                      <a:pt x="11351" y="39023"/>
                    </a:lnTo>
                    <a:cubicBezTo>
                      <a:pt x="11475" y="39064"/>
                      <a:pt x="11604" y="39095"/>
                      <a:pt x="11737" y="39116"/>
                    </a:cubicBezTo>
                    <a:lnTo>
                      <a:pt x="11737" y="39116"/>
                    </a:lnTo>
                    <a:cubicBezTo>
                      <a:pt x="11710" y="39126"/>
                      <a:pt x="11683" y="39153"/>
                      <a:pt x="11683" y="39171"/>
                    </a:cubicBezTo>
                    <a:cubicBezTo>
                      <a:pt x="11683" y="39392"/>
                      <a:pt x="11646" y="39614"/>
                      <a:pt x="11720" y="39799"/>
                    </a:cubicBezTo>
                    <a:lnTo>
                      <a:pt x="11624" y="39799"/>
                    </a:lnTo>
                    <a:cubicBezTo>
                      <a:pt x="11677" y="39800"/>
                      <a:pt x="11730" y="39801"/>
                      <a:pt x="11784" y="39801"/>
                    </a:cubicBezTo>
                    <a:cubicBezTo>
                      <a:pt x="11837" y="39801"/>
                      <a:pt x="11889" y="39800"/>
                      <a:pt x="11942" y="39799"/>
                    </a:cubicBezTo>
                    <a:lnTo>
                      <a:pt x="11831" y="39799"/>
                    </a:lnTo>
                    <a:cubicBezTo>
                      <a:pt x="11831" y="39577"/>
                      <a:pt x="11794" y="39355"/>
                      <a:pt x="11794" y="39171"/>
                    </a:cubicBezTo>
                    <a:cubicBezTo>
                      <a:pt x="11794" y="39147"/>
                      <a:pt x="11789" y="39131"/>
                      <a:pt x="11781" y="39122"/>
                    </a:cubicBezTo>
                    <a:lnTo>
                      <a:pt x="11781" y="39122"/>
                    </a:lnTo>
                    <a:cubicBezTo>
                      <a:pt x="11901" y="39139"/>
                      <a:pt x="12023" y="39147"/>
                      <a:pt x="12146" y="39147"/>
                    </a:cubicBezTo>
                    <a:cubicBezTo>
                      <a:pt x="12238" y="39147"/>
                      <a:pt x="12330" y="39143"/>
                      <a:pt x="12423" y="39134"/>
                    </a:cubicBezTo>
                    <a:lnTo>
                      <a:pt x="12423" y="39134"/>
                    </a:lnTo>
                    <a:cubicBezTo>
                      <a:pt x="12423" y="39134"/>
                      <a:pt x="12423" y="39134"/>
                      <a:pt x="12423" y="39134"/>
                    </a:cubicBezTo>
                    <a:lnTo>
                      <a:pt x="12423" y="39134"/>
                    </a:lnTo>
                    <a:cubicBezTo>
                      <a:pt x="12404" y="39152"/>
                      <a:pt x="12404" y="39161"/>
                      <a:pt x="12409" y="39161"/>
                    </a:cubicBezTo>
                    <a:cubicBezTo>
                      <a:pt x="12412" y="39161"/>
                      <a:pt x="12417" y="39157"/>
                      <a:pt x="12420" y="39149"/>
                    </a:cubicBezTo>
                    <a:lnTo>
                      <a:pt x="12420" y="39149"/>
                    </a:lnTo>
                    <a:cubicBezTo>
                      <a:pt x="12386" y="39358"/>
                      <a:pt x="12352" y="39566"/>
                      <a:pt x="12382" y="39775"/>
                    </a:cubicBezTo>
                    <a:lnTo>
                      <a:pt x="12382" y="39775"/>
                    </a:lnTo>
                    <a:cubicBezTo>
                      <a:pt x="12433" y="39770"/>
                      <a:pt x="12484" y="39765"/>
                      <a:pt x="12534" y="39760"/>
                    </a:cubicBezTo>
                    <a:lnTo>
                      <a:pt x="12534" y="39760"/>
                    </a:lnTo>
                    <a:cubicBezTo>
                      <a:pt x="12534" y="39760"/>
                      <a:pt x="12534" y="39761"/>
                      <a:pt x="12534" y="39762"/>
                    </a:cubicBezTo>
                    <a:lnTo>
                      <a:pt x="12571" y="39762"/>
                    </a:lnTo>
                    <a:cubicBezTo>
                      <a:pt x="12565" y="39762"/>
                      <a:pt x="12560" y="39760"/>
                      <a:pt x="12556" y="39757"/>
                    </a:cubicBezTo>
                    <a:lnTo>
                      <a:pt x="12556" y="39757"/>
                    </a:lnTo>
                    <a:cubicBezTo>
                      <a:pt x="12549" y="39758"/>
                      <a:pt x="12542" y="39759"/>
                      <a:pt x="12534" y="39760"/>
                    </a:cubicBezTo>
                    <a:lnTo>
                      <a:pt x="12534" y="39760"/>
                    </a:lnTo>
                    <a:cubicBezTo>
                      <a:pt x="12570" y="39576"/>
                      <a:pt x="12534" y="39357"/>
                      <a:pt x="12534" y="39101"/>
                    </a:cubicBezTo>
                    <a:lnTo>
                      <a:pt x="12534" y="39101"/>
                    </a:lnTo>
                    <a:cubicBezTo>
                      <a:pt x="12610" y="39134"/>
                      <a:pt x="12680" y="39134"/>
                      <a:pt x="12793" y="39134"/>
                    </a:cubicBezTo>
                    <a:lnTo>
                      <a:pt x="13014" y="39134"/>
                    </a:lnTo>
                    <a:cubicBezTo>
                      <a:pt x="13014" y="39308"/>
                      <a:pt x="13014" y="39516"/>
                      <a:pt x="13108" y="39664"/>
                    </a:cubicBezTo>
                    <a:lnTo>
                      <a:pt x="13108" y="39664"/>
                    </a:lnTo>
                    <a:cubicBezTo>
                      <a:pt x="13126" y="39660"/>
                      <a:pt x="13144" y="39655"/>
                      <a:pt x="13162" y="39651"/>
                    </a:cubicBezTo>
                    <a:lnTo>
                      <a:pt x="13162" y="39651"/>
                    </a:lnTo>
                    <a:cubicBezTo>
                      <a:pt x="13162" y="39664"/>
                      <a:pt x="13162" y="39676"/>
                      <a:pt x="13162" y="39688"/>
                    </a:cubicBezTo>
                    <a:cubicBezTo>
                      <a:pt x="13162" y="39688"/>
                      <a:pt x="13146" y="39705"/>
                      <a:pt x="13135" y="39705"/>
                    </a:cubicBezTo>
                    <a:cubicBezTo>
                      <a:pt x="13129" y="39705"/>
                      <a:pt x="13125" y="39700"/>
                      <a:pt x="13125" y="39688"/>
                    </a:cubicBezTo>
                    <a:cubicBezTo>
                      <a:pt x="13119" y="39680"/>
                      <a:pt x="13114" y="39672"/>
                      <a:pt x="13108" y="39664"/>
                    </a:cubicBezTo>
                    <a:lnTo>
                      <a:pt x="13108" y="39664"/>
                    </a:lnTo>
                    <a:cubicBezTo>
                      <a:pt x="12997" y="39689"/>
                      <a:pt x="12884" y="39710"/>
                      <a:pt x="12769" y="39728"/>
                    </a:cubicBezTo>
                    <a:lnTo>
                      <a:pt x="12769" y="39728"/>
                    </a:lnTo>
                    <a:cubicBezTo>
                      <a:pt x="12765" y="39740"/>
                      <a:pt x="12761" y="39751"/>
                      <a:pt x="12756" y="39762"/>
                    </a:cubicBezTo>
                    <a:lnTo>
                      <a:pt x="14087" y="39762"/>
                    </a:lnTo>
                    <a:cubicBezTo>
                      <a:pt x="14050" y="39762"/>
                      <a:pt x="14050" y="39725"/>
                      <a:pt x="14050" y="39725"/>
                    </a:cubicBezTo>
                    <a:cubicBezTo>
                      <a:pt x="14048" y="39721"/>
                      <a:pt x="14046" y="39716"/>
                      <a:pt x="14045" y="39712"/>
                    </a:cubicBezTo>
                    <a:lnTo>
                      <a:pt x="14045" y="39712"/>
                    </a:lnTo>
                    <a:cubicBezTo>
                      <a:pt x="13987" y="39714"/>
                      <a:pt x="13930" y="39716"/>
                      <a:pt x="13873" y="39716"/>
                    </a:cubicBezTo>
                    <a:cubicBezTo>
                      <a:pt x="13847" y="39716"/>
                      <a:pt x="13821" y="39715"/>
                      <a:pt x="13795" y="39715"/>
                    </a:cubicBezTo>
                    <a:lnTo>
                      <a:pt x="13795" y="39715"/>
                    </a:lnTo>
                    <a:cubicBezTo>
                      <a:pt x="13793" y="39718"/>
                      <a:pt x="13792" y="39722"/>
                      <a:pt x="13791" y="39725"/>
                    </a:cubicBezTo>
                    <a:cubicBezTo>
                      <a:pt x="13791" y="39744"/>
                      <a:pt x="13782" y="39753"/>
                      <a:pt x="13772" y="39753"/>
                    </a:cubicBezTo>
                    <a:cubicBezTo>
                      <a:pt x="13763" y="39753"/>
                      <a:pt x="13754" y="39744"/>
                      <a:pt x="13754" y="39725"/>
                    </a:cubicBezTo>
                    <a:cubicBezTo>
                      <a:pt x="13752" y="39721"/>
                      <a:pt x="13751" y="39718"/>
                      <a:pt x="13749" y="39714"/>
                    </a:cubicBezTo>
                    <a:lnTo>
                      <a:pt x="13749" y="39714"/>
                    </a:lnTo>
                    <a:cubicBezTo>
                      <a:pt x="13552" y="39708"/>
                      <a:pt x="13355" y="39687"/>
                      <a:pt x="13162" y="39651"/>
                    </a:cubicBezTo>
                    <a:cubicBezTo>
                      <a:pt x="13162" y="39651"/>
                      <a:pt x="13162" y="39651"/>
                      <a:pt x="13162" y="39651"/>
                    </a:cubicBezTo>
                    <a:lnTo>
                      <a:pt x="13162" y="39651"/>
                    </a:lnTo>
                    <a:cubicBezTo>
                      <a:pt x="13162" y="39546"/>
                      <a:pt x="13158" y="39421"/>
                      <a:pt x="13125" y="39355"/>
                    </a:cubicBezTo>
                    <a:lnTo>
                      <a:pt x="13125" y="39134"/>
                    </a:lnTo>
                    <a:lnTo>
                      <a:pt x="13347" y="39134"/>
                    </a:lnTo>
                    <a:cubicBezTo>
                      <a:pt x="13347" y="39318"/>
                      <a:pt x="13310" y="39503"/>
                      <a:pt x="13384" y="39614"/>
                    </a:cubicBezTo>
                    <a:cubicBezTo>
                      <a:pt x="13384" y="39651"/>
                      <a:pt x="13403" y="39670"/>
                      <a:pt x="13421" y="39670"/>
                    </a:cubicBezTo>
                    <a:cubicBezTo>
                      <a:pt x="13440" y="39670"/>
                      <a:pt x="13458" y="39651"/>
                      <a:pt x="13458" y="39614"/>
                    </a:cubicBezTo>
                    <a:cubicBezTo>
                      <a:pt x="13495" y="39503"/>
                      <a:pt x="13495" y="39318"/>
                      <a:pt x="13495" y="39134"/>
                    </a:cubicBezTo>
                    <a:lnTo>
                      <a:pt x="13717" y="39134"/>
                    </a:lnTo>
                    <a:cubicBezTo>
                      <a:pt x="13717" y="39315"/>
                      <a:pt x="13681" y="39531"/>
                      <a:pt x="13749" y="39714"/>
                    </a:cubicBezTo>
                    <a:lnTo>
                      <a:pt x="13749" y="39714"/>
                    </a:lnTo>
                    <a:cubicBezTo>
                      <a:pt x="13765" y="39714"/>
                      <a:pt x="13780" y="39715"/>
                      <a:pt x="13795" y="39715"/>
                    </a:cubicBezTo>
                    <a:lnTo>
                      <a:pt x="13795" y="39715"/>
                    </a:lnTo>
                    <a:cubicBezTo>
                      <a:pt x="13865" y="39533"/>
                      <a:pt x="13865" y="39351"/>
                      <a:pt x="13865" y="39134"/>
                    </a:cubicBezTo>
                    <a:lnTo>
                      <a:pt x="14050" y="39134"/>
                    </a:lnTo>
                    <a:cubicBezTo>
                      <a:pt x="14050" y="39314"/>
                      <a:pt x="13979" y="39530"/>
                      <a:pt x="14045" y="39712"/>
                    </a:cubicBezTo>
                    <a:lnTo>
                      <a:pt x="14045" y="39712"/>
                    </a:lnTo>
                    <a:cubicBezTo>
                      <a:pt x="14074" y="39711"/>
                      <a:pt x="14104" y="39709"/>
                      <a:pt x="14134" y="39707"/>
                    </a:cubicBezTo>
                    <a:lnTo>
                      <a:pt x="14134" y="39707"/>
                    </a:lnTo>
                    <a:cubicBezTo>
                      <a:pt x="14232" y="39524"/>
                      <a:pt x="14195" y="39276"/>
                      <a:pt x="14124" y="39097"/>
                    </a:cubicBezTo>
                    <a:lnTo>
                      <a:pt x="14604" y="39097"/>
                    </a:lnTo>
                    <a:cubicBezTo>
                      <a:pt x="14604" y="39281"/>
                      <a:pt x="14567" y="39503"/>
                      <a:pt x="14604" y="39651"/>
                    </a:cubicBezTo>
                    <a:lnTo>
                      <a:pt x="14604" y="39651"/>
                    </a:lnTo>
                    <a:cubicBezTo>
                      <a:pt x="14666" y="39640"/>
                      <a:pt x="14726" y="39628"/>
                      <a:pt x="14786" y="39614"/>
                    </a:cubicBezTo>
                    <a:lnTo>
                      <a:pt x="14752" y="39614"/>
                    </a:lnTo>
                    <a:lnTo>
                      <a:pt x="14752" y="39060"/>
                    </a:lnTo>
                    <a:lnTo>
                      <a:pt x="14826" y="39060"/>
                    </a:lnTo>
                    <a:cubicBezTo>
                      <a:pt x="14826" y="39242"/>
                      <a:pt x="14790" y="39424"/>
                      <a:pt x="14824" y="39605"/>
                    </a:cubicBezTo>
                    <a:lnTo>
                      <a:pt x="14824" y="39605"/>
                    </a:lnTo>
                    <a:cubicBezTo>
                      <a:pt x="14862" y="39597"/>
                      <a:pt x="14900" y="39587"/>
                      <a:pt x="14937" y="39577"/>
                    </a:cubicBezTo>
                    <a:cubicBezTo>
                      <a:pt x="14937" y="39590"/>
                      <a:pt x="14941" y="39594"/>
                      <a:pt x="14946" y="39594"/>
                    </a:cubicBezTo>
                    <a:cubicBezTo>
                      <a:pt x="14957" y="39594"/>
                      <a:pt x="14974" y="39577"/>
                      <a:pt x="14974" y="39577"/>
                    </a:cubicBezTo>
                    <a:cubicBezTo>
                      <a:pt x="15011" y="39577"/>
                      <a:pt x="15122" y="39540"/>
                      <a:pt x="15159" y="39540"/>
                    </a:cubicBezTo>
                    <a:cubicBezTo>
                      <a:pt x="15169" y="39550"/>
                      <a:pt x="15179" y="39555"/>
                      <a:pt x="15189" y="39555"/>
                    </a:cubicBezTo>
                    <a:cubicBezTo>
                      <a:pt x="15218" y="39555"/>
                      <a:pt x="15252" y="39520"/>
                      <a:pt x="15307" y="39466"/>
                    </a:cubicBezTo>
                    <a:cubicBezTo>
                      <a:pt x="15344" y="39466"/>
                      <a:pt x="15344" y="39466"/>
                      <a:pt x="15381" y="39429"/>
                    </a:cubicBezTo>
                    <a:cubicBezTo>
                      <a:pt x="15491" y="39392"/>
                      <a:pt x="15491" y="39281"/>
                      <a:pt x="15381" y="39244"/>
                    </a:cubicBezTo>
                    <a:lnTo>
                      <a:pt x="15344" y="39207"/>
                    </a:lnTo>
                    <a:cubicBezTo>
                      <a:pt x="15344" y="39097"/>
                      <a:pt x="15307" y="38986"/>
                      <a:pt x="15307" y="38875"/>
                    </a:cubicBezTo>
                    <a:cubicBezTo>
                      <a:pt x="15287" y="38855"/>
                      <a:pt x="15264" y="38840"/>
                      <a:pt x="15241" y="38832"/>
                    </a:cubicBezTo>
                    <a:lnTo>
                      <a:pt x="15241" y="38832"/>
                    </a:lnTo>
                    <a:cubicBezTo>
                      <a:pt x="15325" y="38827"/>
                      <a:pt x="15408" y="38817"/>
                      <a:pt x="15491" y="38801"/>
                    </a:cubicBezTo>
                    <a:lnTo>
                      <a:pt x="15491" y="38875"/>
                    </a:lnTo>
                    <a:cubicBezTo>
                      <a:pt x="15491" y="38893"/>
                      <a:pt x="15501" y="38902"/>
                      <a:pt x="15515" y="38902"/>
                    </a:cubicBezTo>
                    <a:cubicBezTo>
                      <a:pt x="15528" y="38902"/>
                      <a:pt x="15547" y="38893"/>
                      <a:pt x="15565" y="38875"/>
                    </a:cubicBezTo>
                    <a:cubicBezTo>
                      <a:pt x="15713" y="38468"/>
                      <a:pt x="15898" y="38098"/>
                      <a:pt x="16157" y="37803"/>
                    </a:cubicBezTo>
                    <a:cubicBezTo>
                      <a:pt x="16157" y="38098"/>
                      <a:pt x="16231" y="38320"/>
                      <a:pt x="16268" y="38616"/>
                    </a:cubicBezTo>
                    <a:cubicBezTo>
                      <a:pt x="16268" y="38634"/>
                      <a:pt x="16277" y="38644"/>
                      <a:pt x="16286" y="38644"/>
                    </a:cubicBezTo>
                    <a:cubicBezTo>
                      <a:pt x="16296" y="38644"/>
                      <a:pt x="16305" y="38634"/>
                      <a:pt x="16305" y="38616"/>
                    </a:cubicBezTo>
                    <a:cubicBezTo>
                      <a:pt x="16342" y="38283"/>
                      <a:pt x="16305" y="37987"/>
                      <a:pt x="16268" y="37692"/>
                    </a:cubicBezTo>
                    <a:lnTo>
                      <a:pt x="16416" y="37544"/>
                    </a:lnTo>
                    <a:cubicBezTo>
                      <a:pt x="16416" y="37544"/>
                      <a:pt x="16453" y="37544"/>
                      <a:pt x="16453" y="37507"/>
                    </a:cubicBezTo>
                    <a:lnTo>
                      <a:pt x="16453" y="37507"/>
                    </a:lnTo>
                    <a:cubicBezTo>
                      <a:pt x="16453" y="37766"/>
                      <a:pt x="16416" y="38061"/>
                      <a:pt x="16490" y="38283"/>
                    </a:cubicBezTo>
                    <a:cubicBezTo>
                      <a:pt x="16490" y="38302"/>
                      <a:pt x="16499" y="38311"/>
                      <a:pt x="16517" y="38311"/>
                    </a:cubicBezTo>
                    <a:cubicBezTo>
                      <a:pt x="16536" y="38311"/>
                      <a:pt x="16564" y="38302"/>
                      <a:pt x="16601" y="38283"/>
                    </a:cubicBezTo>
                    <a:cubicBezTo>
                      <a:pt x="16638" y="38061"/>
                      <a:pt x="16638" y="37729"/>
                      <a:pt x="16638" y="37507"/>
                    </a:cubicBezTo>
                    <a:cubicBezTo>
                      <a:pt x="16638" y="37433"/>
                      <a:pt x="16638" y="37433"/>
                      <a:pt x="16601" y="37433"/>
                    </a:cubicBezTo>
                    <a:lnTo>
                      <a:pt x="16859" y="37322"/>
                    </a:lnTo>
                    <a:lnTo>
                      <a:pt x="16859" y="37766"/>
                    </a:lnTo>
                    <a:cubicBezTo>
                      <a:pt x="16859" y="37914"/>
                      <a:pt x="16859" y="38061"/>
                      <a:pt x="16896" y="38172"/>
                    </a:cubicBezTo>
                    <a:cubicBezTo>
                      <a:pt x="16896" y="38209"/>
                      <a:pt x="16915" y="38228"/>
                      <a:pt x="16938" y="38228"/>
                    </a:cubicBezTo>
                    <a:cubicBezTo>
                      <a:pt x="16961" y="38228"/>
                      <a:pt x="16989" y="38209"/>
                      <a:pt x="17007" y="38172"/>
                    </a:cubicBezTo>
                    <a:cubicBezTo>
                      <a:pt x="17044" y="38098"/>
                      <a:pt x="17044" y="37950"/>
                      <a:pt x="17044" y="37803"/>
                    </a:cubicBezTo>
                    <a:lnTo>
                      <a:pt x="17044" y="37322"/>
                    </a:lnTo>
                    <a:cubicBezTo>
                      <a:pt x="17044" y="37248"/>
                      <a:pt x="17044" y="37248"/>
                      <a:pt x="17007" y="37248"/>
                    </a:cubicBezTo>
                    <a:lnTo>
                      <a:pt x="17266" y="37137"/>
                    </a:lnTo>
                    <a:lnTo>
                      <a:pt x="17266" y="37174"/>
                    </a:lnTo>
                    <a:cubicBezTo>
                      <a:pt x="17266" y="37433"/>
                      <a:pt x="17229" y="37766"/>
                      <a:pt x="17377" y="38061"/>
                    </a:cubicBezTo>
                    <a:cubicBezTo>
                      <a:pt x="16859" y="38283"/>
                      <a:pt x="16416" y="38616"/>
                      <a:pt x="15972" y="38986"/>
                    </a:cubicBezTo>
                    <a:cubicBezTo>
                      <a:pt x="16046" y="38690"/>
                      <a:pt x="15972" y="38468"/>
                      <a:pt x="15972" y="38172"/>
                    </a:cubicBezTo>
                    <a:cubicBezTo>
                      <a:pt x="15972" y="38154"/>
                      <a:pt x="15963" y="38145"/>
                      <a:pt x="15954" y="38145"/>
                    </a:cubicBezTo>
                    <a:cubicBezTo>
                      <a:pt x="15944" y="38145"/>
                      <a:pt x="15935" y="38154"/>
                      <a:pt x="15935" y="38172"/>
                    </a:cubicBezTo>
                    <a:cubicBezTo>
                      <a:pt x="15935" y="38468"/>
                      <a:pt x="15898" y="38727"/>
                      <a:pt x="15935" y="39023"/>
                    </a:cubicBezTo>
                    <a:cubicBezTo>
                      <a:pt x="15787" y="39171"/>
                      <a:pt x="15676" y="39281"/>
                      <a:pt x="15565" y="39429"/>
                    </a:cubicBezTo>
                    <a:cubicBezTo>
                      <a:pt x="15565" y="39455"/>
                      <a:pt x="15565" y="39498"/>
                      <a:pt x="15578" y="39498"/>
                    </a:cubicBezTo>
                    <a:cubicBezTo>
                      <a:pt x="15583" y="39498"/>
                      <a:pt x="15591" y="39489"/>
                      <a:pt x="15602" y="39466"/>
                    </a:cubicBezTo>
                    <a:cubicBezTo>
                      <a:pt x="16046" y="39207"/>
                      <a:pt x="16416" y="38838"/>
                      <a:pt x="16822" y="38542"/>
                    </a:cubicBezTo>
                    <a:cubicBezTo>
                      <a:pt x="17012" y="38416"/>
                      <a:pt x="17208" y="38296"/>
                      <a:pt x="17414" y="38186"/>
                    </a:cubicBezTo>
                    <a:lnTo>
                      <a:pt x="17414" y="38186"/>
                    </a:lnTo>
                    <a:cubicBezTo>
                      <a:pt x="17412" y="37900"/>
                      <a:pt x="17377" y="37647"/>
                      <a:pt x="17377" y="37359"/>
                    </a:cubicBezTo>
                    <a:cubicBezTo>
                      <a:pt x="17377" y="37322"/>
                      <a:pt x="17340" y="37322"/>
                      <a:pt x="17340" y="37322"/>
                    </a:cubicBezTo>
                    <a:cubicBezTo>
                      <a:pt x="17414" y="37285"/>
                      <a:pt x="17525" y="37211"/>
                      <a:pt x="17636" y="37174"/>
                    </a:cubicBezTo>
                    <a:lnTo>
                      <a:pt x="17636" y="37174"/>
                    </a:lnTo>
                    <a:cubicBezTo>
                      <a:pt x="17636" y="37423"/>
                      <a:pt x="17601" y="37741"/>
                      <a:pt x="17731" y="38028"/>
                    </a:cubicBezTo>
                    <a:lnTo>
                      <a:pt x="17731" y="38028"/>
                    </a:lnTo>
                    <a:cubicBezTo>
                      <a:pt x="17748" y="38020"/>
                      <a:pt x="17766" y="38013"/>
                      <a:pt x="17783" y="38005"/>
                    </a:cubicBezTo>
                    <a:lnTo>
                      <a:pt x="17783" y="38005"/>
                    </a:lnTo>
                    <a:cubicBezTo>
                      <a:pt x="17779" y="37724"/>
                      <a:pt x="17747" y="37416"/>
                      <a:pt x="17747" y="37174"/>
                    </a:cubicBezTo>
                    <a:cubicBezTo>
                      <a:pt x="17932" y="37100"/>
                      <a:pt x="18079" y="37026"/>
                      <a:pt x="18264" y="36989"/>
                    </a:cubicBezTo>
                    <a:cubicBezTo>
                      <a:pt x="18523" y="36915"/>
                      <a:pt x="18782" y="36841"/>
                      <a:pt x="19078" y="36767"/>
                    </a:cubicBezTo>
                    <a:lnTo>
                      <a:pt x="19078" y="36804"/>
                    </a:lnTo>
                    <a:cubicBezTo>
                      <a:pt x="19078" y="37021"/>
                      <a:pt x="19042" y="37343"/>
                      <a:pt x="19109" y="37564"/>
                    </a:cubicBezTo>
                    <a:lnTo>
                      <a:pt x="19109" y="37564"/>
                    </a:lnTo>
                    <a:cubicBezTo>
                      <a:pt x="19136" y="37557"/>
                      <a:pt x="19162" y="37550"/>
                      <a:pt x="19189" y="37544"/>
                    </a:cubicBezTo>
                    <a:cubicBezTo>
                      <a:pt x="19189" y="37556"/>
                      <a:pt x="19197" y="37560"/>
                      <a:pt x="19208" y="37560"/>
                    </a:cubicBezTo>
                    <a:cubicBezTo>
                      <a:pt x="19230" y="37560"/>
                      <a:pt x="19262" y="37544"/>
                      <a:pt x="19262" y="37544"/>
                    </a:cubicBezTo>
                    <a:cubicBezTo>
                      <a:pt x="19844" y="37421"/>
                      <a:pt x="20426" y="37350"/>
                      <a:pt x="20987" y="37350"/>
                    </a:cubicBezTo>
                    <a:cubicBezTo>
                      <a:pt x="21103" y="37350"/>
                      <a:pt x="21219" y="37353"/>
                      <a:pt x="21333" y="37359"/>
                    </a:cubicBezTo>
                    <a:cubicBezTo>
                      <a:pt x="23477" y="37396"/>
                      <a:pt x="25510" y="38135"/>
                      <a:pt x="27322" y="39207"/>
                    </a:cubicBezTo>
                    <a:cubicBezTo>
                      <a:pt x="27322" y="39355"/>
                      <a:pt x="27359" y="39466"/>
                      <a:pt x="27396" y="39577"/>
                    </a:cubicBezTo>
                    <a:cubicBezTo>
                      <a:pt x="27414" y="39614"/>
                      <a:pt x="27451" y="39633"/>
                      <a:pt x="27488" y="39633"/>
                    </a:cubicBezTo>
                    <a:cubicBezTo>
                      <a:pt x="27525" y="39633"/>
                      <a:pt x="27562" y="39614"/>
                      <a:pt x="27581" y="39577"/>
                    </a:cubicBezTo>
                    <a:lnTo>
                      <a:pt x="27581" y="39651"/>
                    </a:lnTo>
                    <a:cubicBezTo>
                      <a:pt x="27581" y="39725"/>
                      <a:pt x="27618" y="39762"/>
                      <a:pt x="27692" y="39762"/>
                    </a:cubicBezTo>
                    <a:lnTo>
                      <a:pt x="28061" y="39762"/>
                    </a:lnTo>
                    <a:lnTo>
                      <a:pt x="28098" y="39799"/>
                    </a:lnTo>
                    <a:lnTo>
                      <a:pt x="28135" y="39799"/>
                    </a:lnTo>
                    <a:lnTo>
                      <a:pt x="28135" y="39762"/>
                    </a:lnTo>
                    <a:lnTo>
                      <a:pt x="28098" y="39762"/>
                    </a:lnTo>
                    <a:cubicBezTo>
                      <a:pt x="28098" y="39614"/>
                      <a:pt x="28098" y="39540"/>
                      <a:pt x="28061" y="39392"/>
                    </a:cubicBezTo>
                    <a:cubicBezTo>
                      <a:pt x="28339" y="39374"/>
                      <a:pt x="28598" y="39365"/>
                      <a:pt x="28852" y="39365"/>
                    </a:cubicBezTo>
                    <a:cubicBezTo>
                      <a:pt x="29106" y="39365"/>
                      <a:pt x="29355" y="39374"/>
                      <a:pt x="29614" y="39392"/>
                    </a:cubicBezTo>
                    <a:cubicBezTo>
                      <a:pt x="30095" y="39429"/>
                      <a:pt x="30539" y="39503"/>
                      <a:pt x="31019" y="39503"/>
                    </a:cubicBezTo>
                    <a:cubicBezTo>
                      <a:pt x="30945" y="39577"/>
                      <a:pt x="30908" y="39688"/>
                      <a:pt x="30945" y="39799"/>
                    </a:cubicBezTo>
                    <a:lnTo>
                      <a:pt x="30945" y="39819"/>
                    </a:lnTo>
                    <a:lnTo>
                      <a:pt x="30945" y="39819"/>
                    </a:lnTo>
                    <a:cubicBezTo>
                      <a:pt x="30846" y="39815"/>
                      <a:pt x="30748" y="39810"/>
                      <a:pt x="30649" y="39804"/>
                    </a:cubicBezTo>
                    <a:lnTo>
                      <a:pt x="30649" y="39804"/>
                    </a:lnTo>
                    <a:lnTo>
                      <a:pt x="30649" y="39836"/>
                    </a:lnTo>
                    <a:lnTo>
                      <a:pt x="30945" y="39836"/>
                    </a:lnTo>
                    <a:lnTo>
                      <a:pt x="30945" y="39819"/>
                    </a:lnTo>
                    <a:lnTo>
                      <a:pt x="30945" y="39819"/>
                    </a:lnTo>
                    <a:cubicBezTo>
                      <a:pt x="30991" y="39821"/>
                      <a:pt x="31037" y="39823"/>
                      <a:pt x="31083" y="39824"/>
                    </a:cubicBezTo>
                    <a:lnTo>
                      <a:pt x="31083" y="39824"/>
                    </a:lnTo>
                    <a:cubicBezTo>
                      <a:pt x="31087" y="39810"/>
                      <a:pt x="31093" y="39799"/>
                      <a:pt x="31093" y="39799"/>
                    </a:cubicBezTo>
                    <a:cubicBezTo>
                      <a:pt x="31093" y="39725"/>
                      <a:pt x="31093" y="39614"/>
                      <a:pt x="31130" y="39503"/>
                    </a:cubicBezTo>
                    <a:lnTo>
                      <a:pt x="31241" y="39503"/>
                    </a:lnTo>
                    <a:cubicBezTo>
                      <a:pt x="31204" y="39503"/>
                      <a:pt x="31204" y="39540"/>
                      <a:pt x="31241" y="39577"/>
                    </a:cubicBezTo>
                    <a:cubicBezTo>
                      <a:pt x="31306" y="39674"/>
                      <a:pt x="31370" y="39743"/>
                      <a:pt x="31385" y="39832"/>
                    </a:cubicBezTo>
                    <a:lnTo>
                      <a:pt x="31385" y="39832"/>
                    </a:lnTo>
                    <a:cubicBezTo>
                      <a:pt x="31284" y="39831"/>
                      <a:pt x="31183" y="39828"/>
                      <a:pt x="31083" y="39824"/>
                    </a:cubicBezTo>
                    <a:lnTo>
                      <a:pt x="31083" y="39824"/>
                    </a:lnTo>
                    <a:cubicBezTo>
                      <a:pt x="31075" y="39846"/>
                      <a:pt x="31071" y="39873"/>
                      <a:pt x="31093" y="39873"/>
                    </a:cubicBezTo>
                    <a:lnTo>
                      <a:pt x="31389" y="39873"/>
                    </a:lnTo>
                    <a:cubicBezTo>
                      <a:pt x="31389" y="39859"/>
                      <a:pt x="31388" y="39845"/>
                      <a:pt x="31385" y="39832"/>
                    </a:cubicBezTo>
                    <a:lnTo>
                      <a:pt x="31385" y="39832"/>
                    </a:lnTo>
                    <a:cubicBezTo>
                      <a:pt x="31509" y="39835"/>
                      <a:pt x="31633" y="39836"/>
                      <a:pt x="31759" y="39836"/>
                    </a:cubicBezTo>
                    <a:cubicBezTo>
                      <a:pt x="31796" y="39836"/>
                      <a:pt x="31832" y="39799"/>
                      <a:pt x="31832" y="39762"/>
                    </a:cubicBezTo>
                    <a:cubicBezTo>
                      <a:pt x="31832" y="39577"/>
                      <a:pt x="31796" y="39466"/>
                      <a:pt x="31685" y="39355"/>
                    </a:cubicBezTo>
                    <a:cubicBezTo>
                      <a:pt x="31663" y="39323"/>
                      <a:pt x="31632" y="39309"/>
                      <a:pt x="31600" y="39309"/>
                    </a:cubicBezTo>
                    <a:cubicBezTo>
                      <a:pt x="31525" y="39309"/>
                      <a:pt x="31447" y="39388"/>
                      <a:pt x="31500" y="39466"/>
                    </a:cubicBezTo>
                    <a:cubicBezTo>
                      <a:pt x="31574" y="39540"/>
                      <a:pt x="31611" y="39614"/>
                      <a:pt x="31611" y="39651"/>
                    </a:cubicBezTo>
                    <a:lnTo>
                      <a:pt x="31426" y="39651"/>
                    </a:lnTo>
                    <a:cubicBezTo>
                      <a:pt x="31426" y="39540"/>
                      <a:pt x="31278" y="39355"/>
                      <a:pt x="31130" y="39281"/>
                    </a:cubicBezTo>
                    <a:lnTo>
                      <a:pt x="31759" y="39281"/>
                    </a:lnTo>
                    <a:cubicBezTo>
                      <a:pt x="31832" y="39281"/>
                      <a:pt x="31832" y="39207"/>
                      <a:pt x="31832" y="39171"/>
                    </a:cubicBezTo>
                    <a:cubicBezTo>
                      <a:pt x="31204" y="38135"/>
                      <a:pt x="30391" y="37211"/>
                      <a:pt x="29429" y="36472"/>
                    </a:cubicBezTo>
                    <a:cubicBezTo>
                      <a:pt x="28690" y="35917"/>
                      <a:pt x="27877" y="35473"/>
                      <a:pt x="27026" y="34993"/>
                    </a:cubicBezTo>
                    <a:cubicBezTo>
                      <a:pt x="26250" y="34623"/>
                      <a:pt x="25474" y="34253"/>
                      <a:pt x="24660" y="33995"/>
                    </a:cubicBezTo>
                    <a:cubicBezTo>
                      <a:pt x="24414" y="33896"/>
                      <a:pt x="23954" y="33699"/>
                      <a:pt x="23565" y="33699"/>
                    </a:cubicBezTo>
                    <a:close/>
                    <a:moveTo>
                      <a:pt x="29957" y="39524"/>
                    </a:moveTo>
                    <a:cubicBezTo>
                      <a:pt x="29951" y="39524"/>
                      <a:pt x="29947" y="39528"/>
                      <a:pt x="29947" y="39540"/>
                    </a:cubicBezTo>
                    <a:cubicBezTo>
                      <a:pt x="29910" y="39540"/>
                      <a:pt x="29836" y="39540"/>
                      <a:pt x="29836" y="39577"/>
                    </a:cubicBezTo>
                    <a:lnTo>
                      <a:pt x="29836" y="39614"/>
                    </a:lnTo>
                    <a:lnTo>
                      <a:pt x="29836" y="39725"/>
                    </a:lnTo>
                    <a:cubicBezTo>
                      <a:pt x="29836" y="39729"/>
                      <a:pt x="29837" y="39733"/>
                      <a:pt x="29838" y="39737"/>
                    </a:cubicBezTo>
                    <a:lnTo>
                      <a:pt x="29838" y="39737"/>
                    </a:lnTo>
                    <a:cubicBezTo>
                      <a:pt x="29801" y="39733"/>
                      <a:pt x="29763" y="39729"/>
                      <a:pt x="29725" y="39725"/>
                    </a:cubicBezTo>
                    <a:cubicBezTo>
                      <a:pt x="29564" y="39748"/>
                      <a:pt x="29400" y="39760"/>
                      <a:pt x="29234" y="39766"/>
                    </a:cubicBezTo>
                    <a:lnTo>
                      <a:pt x="29234" y="39766"/>
                    </a:lnTo>
                    <a:cubicBezTo>
                      <a:pt x="29447" y="39799"/>
                      <a:pt x="29659" y="39800"/>
                      <a:pt x="29836" y="39836"/>
                    </a:cubicBezTo>
                    <a:cubicBezTo>
                      <a:pt x="29910" y="39836"/>
                      <a:pt x="29910" y="39910"/>
                      <a:pt x="29910" y="39910"/>
                    </a:cubicBezTo>
                    <a:lnTo>
                      <a:pt x="29947" y="39910"/>
                    </a:lnTo>
                    <a:cubicBezTo>
                      <a:pt x="29914" y="39843"/>
                      <a:pt x="29851" y="39777"/>
                      <a:pt x="29838" y="39737"/>
                    </a:cubicBezTo>
                    <a:lnTo>
                      <a:pt x="29838" y="39737"/>
                    </a:lnTo>
                    <a:cubicBezTo>
                      <a:pt x="29936" y="39748"/>
                      <a:pt x="30034" y="39757"/>
                      <a:pt x="30132" y="39766"/>
                    </a:cubicBezTo>
                    <a:lnTo>
                      <a:pt x="30132" y="39766"/>
                    </a:lnTo>
                    <a:lnTo>
                      <a:pt x="30132" y="39762"/>
                    </a:lnTo>
                    <a:cubicBezTo>
                      <a:pt x="30132" y="39725"/>
                      <a:pt x="30132" y="39651"/>
                      <a:pt x="30095" y="39651"/>
                    </a:cubicBezTo>
                    <a:cubicBezTo>
                      <a:pt x="30095" y="39614"/>
                      <a:pt x="30021" y="39577"/>
                      <a:pt x="30021" y="39577"/>
                    </a:cubicBezTo>
                    <a:cubicBezTo>
                      <a:pt x="30021" y="39577"/>
                      <a:pt x="30021" y="39540"/>
                      <a:pt x="29984" y="39540"/>
                    </a:cubicBezTo>
                    <a:cubicBezTo>
                      <a:pt x="29984" y="39540"/>
                      <a:pt x="29968" y="39524"/>
                      <a:pt x="29957" y="39524"/>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3968025" y="1597600"/>
                <a:ext cx="27775" cy="18875"/>
              </a:xfrm>
              <a:custGeom>
                <a:avLst/>
                <a:gdLst/>
                <a:ahLst/>
                <a:cxnLst/>
                <a:rect l="l" t="t" r="r" b="b"/>
                <a:pathLst>
                  <a:path w="1111" h="755" extrusionOk="0">
                    <a:moveTo>
                      <a:pt x="962" y="116"/>
                    </a:moveTo>
                    <a:cubicBezTo>
                      <a:pt x="933" y="383"/>
                      <a:pt x="808" y="555"/>
                      <a:pt x="587" y="555"/>
                    </a:cubicBezTo>
                    <a:cubicBezTo>
                      <a:pt x="533" y="555"/>
                      <a:pt x="473" y="544"/>
                      <a:pt x="408" y="523"/>
                    </a:cubicBezTo>
                    <a:cubicBezTo>
                      <a:pt x="371" y="523"/>
                      <a:pt x="186" y="486"/>
                      <a:pt x="186" y="449"/>
                    </a:cubicBezTo>
                    <a:cubicBezTo>
                      <a:pt x="186" y="338"/>
                      <a:pt x="186" y="227"/>
                      <a:pt x="297" y="190"/>
                    </a:cubicBezTo>
                    <a:cubicBezTo>
                      <a:pt x="334" y="153"/>
                      <a:pt x="371" y="153"/>
                      <a:pt x="482" y="153"/>
                    </a:cubicBezTo>
                    <a:cubicBezTo>
                      <a:pt x="556" y="153"/>
                      <a:pt x="666" y="116"/>
                      <a:pt x="740" y="116"/>
                    </a:cubicBezTo>
                    <a:close/>
                    <a:moveTo>
                      <a:pt x="877" y="1"/>
                    </a:moveTo>
                    <a:cubicBezTo>
                      <a:pt x="740" y="1"/>
                      <a:pt x="593" y="17"/>
                      <a:pt x="445" y="116"/>
                    </a:cubicBezTo>
                    <a:cubicBezTo>
                      <a:pt x="371" y="116"/>
                      <a:pt x="260" y="116"/>
                      <a:pt x="186" y="153"/>
                    </a:cubicBezTo>
                    <a:cubicBezTo>
                      <a:pt x="38" y="264"/>
                      <a:pt x="38" y="375"/>
                      <a:pt x="1" y="559"/>
                    </a:cubicBezTo>
                    <a:cubicBezTo>
                      <a:pt x="1" y="633"/>
                      <a:pt x="1" y="633"/>
                      <a:pt x="38" y="633"/>
                    </a:cubicBezTo>
                    <a:cubicBezTo>
                      <a:pt x="192" y="685"/>
                      <a:pt x="365" y="754"/>
                      <a:pt x="530" y="754"/>
                    </a:cubicBezTo>
                    <a:cubicBezTo>
                      <a:pt x="602" y="754"/>
                      <a:pt x="673" y="741"/>
                      <a:pt x="740" y="707"/>
                    </a:cubicBezTo>
                    <a:cubicBezTo>
                      <a:pt x="962" y="633"/>
                      <a:pt x="1073" y="375"/>
                      <a:pt x="1073" y="153"/>
                    </a:cubicBezTo>
                    <a:cubicBezTo>
                      <a:pt x="1110" y="79"/>
                      <a:pt x="1110" y="5"/>
                      <a:pt x="1073" y="5"/>
                    </a:cubicBezTo>
                    <a:cubicBezTo>
                      <a:pt x="1012" y="5"/>
                      <a:pt x="946" y="1"/>
                      <a:pt x="87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4007775" y="1596250"/>
                <a:ext cx="25900" cy="16500"/>
              </a:xfrm>
              <a:custGeom>
                <a:avLst/>
                <a:gdLst/>
                <a:ahLst/>
                <a:cxnLst/>
                <a:rect l="l" t="t" r="r" b="b"/>
                <a:pathLst>
                  <a:path w="1036" h="660" extrusionOk="0">
                    <a:moveTo>
                      <a:pt x="815" y="227"/>
                    </a:moveTo>
                    <a:cubicBezTo>
                      <a:pt x="851" y="227"/>
                      <a:pt x="888" y="231"/>
                      <a:pt x="925" y="244"/>
                    </a:cubicBezTo>
                    <a:cubicBezTo>
                      <a:pt x="851" y="355"/>
                      <a:pt x="777" y="503"/>
                      <a:pt x="629" y="540"/>
                    </a:cubicBezTo>
                    <a:cubicBezTo>
                      <a:pt x="602" y="546"/>
                      <a:pt x="576" y="549"/>
                      <a:pt x="551" y="549"/>
                    </a:cubicBezTo>
                    <a:cubicBezTo>
                      <a:pt x="439" y="549"/>
                      <a:pt x="343" y="489"/>
                      <a:pt x="223" y="429"/>
                    </a:cubicBezTo>
                    <a:cubicBezTo>
                      <a:pt x="297" y="318"/>
                      <a:pt x="444" y="318"/>
                      <a:pt x="629" y="244"/>
                    </a:cubicBezTo>
                    <a:cubicBezTo>
                      <a:pt x="679" y="244"/>
                      <a:pt x="744" y="227"/>
                      <a:pt x="815" y="227"/>
                    </a:cubicBezTo>
                    <a:close/>
                    <a:moveTo>
                      <a:pt x="767" y="0"/>
                    </a:moveTo>
                    <a:cubicBezTo>
                      <a:pt x="640" y="0"/>
                      <a:pt x="505" y="36"/>
                      <a:pt x="370" y="59"/>
                    </a:cubicBezTo>
                    <a:cubicBezTo>
                      <a:pt x="370" y="59"/>
                      <a:pt x="297" y="59"/>
                      <a:pt x="297" y="133"/>
                    </a:cubicBezTo>
                    <a:cubicBezTo>
                      <a:pt x="186" y="170"/>
                      <a:pt x="38" y="244"/>
                      <a:pt x="1" y="392"/>
                    </a:cubicBezTo>
                    <a:cubicBezTo>
                      <a:pt x="1" y="429"/>
                      <a:pt x="1" y="503"/>
                      <a:pt x="38" y="503"/>
                    </a:cubicBezTo>
                    <a:cubicBezTo>
                      <a:pt x="168" y="581"/>
                      <a:pt x="318" y="659"/>
                      <a:pt x="472" y="659"/>
                    </a:cubicBezTo>
                    <a:cubicBezTo>
                      <a:pt x="536" y="659"/>
                      <a:pt x="601" y="646"/>
                      <a:pt x="666" y="613"/>
                    </a:cubicBezTo>
                    <a:cubicBezTo>
                      <a:pt x="925" y="577"/>
                      <a:pt x="962" y="281"/>
                      <a:pt x="999" y="133"/>
                    </a:cubicBezTo>
                    <a:cubicBezTo>
                      <a:pt x="1036" y="133"/>
                      <a:pt x="1036" y="133"/>
                      <a:pt x="999" y="59"/>
                    </a:cubicBezTo>
                    <a:cubicBezTo>
                      <a:pt x="926" y="15"/>
                      <a:pt x="848" y="0"/>
                      <a:pt x="7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4046600" y="1598175"/>
                <a:ext cx="28675" cy="16550"/>
              </a:xfrm>
              <a:custGeom>
                <a:avLst/>
                <a:gdLst/>
                <a:ahLst/>
                <a:cxnLst/>
                <a:rect l="l" t="t" r="r" b="b"/>
                <a:pathLst>
                  <a:path w="1147" h="662" extrusionOk="0">
                    <a:moveTo>
                      <a:pt x="222" y="167"/>
                    </a:moveTo>
                    <a:cubicBezTo>
                      <a:pt x="222" y="204"/>
                      <a:pt x="222" y="204"/>
                      <a:pt x="296" y="278"/>
                    </a:cubicBezTo>
                    <a:cubicBezTo>
                      <a:pt x="311" y="285"/>
                      <a:pt x="329" y="288"/>
                      <a:pt x="348" y="288"/>
                    </a:cubicBezTo>
                    <a:cubicBezTo>
                      <a:pt x="426" y="288"/>
                      <a:pt x="533" y="241"/>
                      <a:pt x="592" y="241"/>
                    </a:cubicBezTo>
                    <a:cubicBezTo>
                      <a:pt x="666" y="241"/>
                      <a:pt x="723" y="208"/>
                      <a:pt x="797" y="208"/>
                    </a:cubicBezTo>
                    <a:cubicBezTo>
                      <a:pt x="834" y="208"/>
                      <a:pt x="875" y="216"/>
                      <a:pt x="925" y="241"/>
                    </a:cubicBezTo>
                    <a:cubicBezTo>
                      <a:pt x="822" y="395"/>
                      <a:pt x="683" y="460"/>
                      <a:pt x="520" y="460"/>
                    </a:cubicBezTo>
                    <a:cubicBezTo>
                      <a:pt x="450" y="460"/>
                      <a:pt x="375" y="448"/>
                      <a:pt x="296" y="426"/>
                    </a:cubicBezTo>
                    <a:cubicBezTo>
                      <a:pt x="222" y="426"/>
                      <a:pt x="148" y="315"/>
                      <a:pt x="148" y="278"/>
                    </a:cubicBezTo>
                    <a:cubicBezTo>
                      <a:pt x="148" y="241"/>
                      <a:pt x="185" y="241"/>
                      <a:pt x="222" y="167"/>
                    </a:cubicBezTo>
                    <a:close/>
                    <a:moveTo>
                      <a:pt x="814" y="0"/>
                    </a:moveTo>
                    <a:cubicBezTo>
                      <a:pt x="740" y="0"/>
                      <a:pt x="666" y="19"/>
                      <a:pt x="592" y="56"/>
                    </a:cubicBezTo>
                    <a:lnTo>
                      <a:pt x="555" y="56"/>
                    </a:lnTo>
                    <a:cubicBezTo>
                      <a:pt x="483" y="27"/>
                      <a:pt x="401" y="10"/>
                      <a:pt x="322" y="10"/>
                    </a:cubicBezTo>
                    <a:cubicBezTo>
                      <a:pt x="197" y="10"/>
                      <a:pt x="83" y="54"/>
                      <a:pt x="37" y="167"/>
                    </a:cubicBezTo>
                    <a:cubicBezTo>
                      <a:pt x="1" y="315"/>
                      <a:pt x="111" y="463"/>
                      <a:pt x="222" y="536"/>
                    </a:cubicBezTo>
                    <a:cubicBezTo>
                      <a:pt x="333" y="620"/>
                      <a:pt x="486" y="661"/>
                      <a:pt x="617" y="661"/>
                    </a:cubicBezTo>
                    <a:cubicBezTo>
                      <a:pt x="661" y="661"/>
                      <a:pt x="703" y="657"/>
                      <a:pt x="740" y="647"/>
                    </a:cubicBezTo>
                    <a:cubicBezTo>
                      <a:pt x="962" y="610"/>
                      <a:pt x="1110" y="352"/>
                      <a:pt x="1147" y="167"/>
                    </a:cubicBezTo>
                    <a:lnTo>
                      <a:pt x="1036" y="56"/>
                    </a:lnTo>
                    <a:cubicBezTo>
                      <a:pt x="962" y="19"/>
                      <a:pt x="888" y="0"/>
                      <a:pt x="8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4080800" y="1598275"/>
                <a:ext cx="29600" cy="19925"/>
              </a:xfrm>
              <a:custGeom>
                <a:avLst/>
                <a:gdLst/>
                <a:ahLst/>
                <a:cxnLst/>
                <a:rect l="l" t="t" r="r" b="b"/>
                <a:pathLst>
                  <a:path w="1184" h="797" extrusionOk="0">
                    <a:moveTo>
                      <a:pt x="629" y="200"/>
                    </a:moveTo>
                    <a:cubicBezTo>
                      <a:pt x="777" y="200"/>
                      <a:pt x="851" y="311"/>
                      <a:pt x="888" y="348"/>
                    </a:cubicBezTo>
                    <a:cubicBezTo>
                      <a:pt x="818" y="441"/>
                      <a:pt x="688" y="535"/>
                      <a:pt x="556" y="535"/>
                    </a:cubicBezTo>
                    <a:cubicBezTo>
                      <a:pt x="479" y="535"/>
                      <a:pt x="401" y="503"/>
                      <a:pt x="333" y="422"/>
                    </a:cubicBezTo>
                    <a:cubicBezTo>
                      <a:pt x="296" y="348"/>
                      <a:pt x="259" y="274"/>
                      <a:pt x="296" y="200"/>
                    </a:cubicBezTo>
                    <a:close/>
                    <a:moveTo>
                      <a:pt x="593" y="0"/>
                    </a:moveTo>
                    <a:cubicBezTo>
                      <a:pt x="507" y="0"/>
                      <a:pt x="415" y="28"/>
                      <a:pt x="333" y="89"/>
                    </a:cubicBezTo>
                    <a:cubicBezTo>
                      <a:pt x="296" y="89"/>
                      <a:pt x="185" y="89"/>
                      <a:pt x="148" y="126"/>
                    </a:cubicBezTo>
                    <a:cubicBezTo>
                      <a:pt x="0" y="237"/>
                      <a:pt x="74" y="422"/>
                      <a:pt x="111" y="496"/>
                    </a:cubicBezTo>
                    <a:cubicBezTo>
                      <a:pt x="185" y="643"/>
                      <a:pt x="333" y="717"/>
                      <a:pt x="481" y="791"/>
                    </a:cubicBezTo>
                    <a:cubicBezTo>
                      <a:pt x="500" y="794"/>
                      <a:pt x="520" y="796"/>
                      <a:pt x="540" y="796"/>
                    </a:cubicBezTo>
                    <a:cubicBezTo>
                      <a:pt x="747" y="796"/>
                      <a:pt x="971" y="627"/>
                      <a:pt x="1073" y="459"/>
                    </a:cubicBezTo>
                    <a:cubicBezTo>
                      <a:pt x="1183" y="422"/>
                      <a:pt x="1183" y="311"/>
                      <a:pt x="1183" y="311"/>
                    </a:cubicBezTo>
                    <a:cubicBezTo>
                      <a:pt x="1073" y="163"/>
                      <a:pt x="962" y="89"/>
                      <a:pt x="777" y="52"/>
                    </a:cubicBezTo>
                    <a:cubicBezTo>
                      <a:pt x="727" y="19"/>
                      <a:pt x="662" y="0"/>
                      <a:pt x="59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3374950" y="1017950"/>
                <a:ext cx="195500" cy="210875"/>
              </a:xfrm>
              <a:custGeom>
                <a:avLst/>
                <a:gdLst/>
                <a:ahLst/>
                <a:cxnLst/>
                <a:rect l="l" t="t" r="r" b="b"/>
                <a:pathLst>
                  <a:path w="7820" h="8435" extrusionOk="0">
                    <a:moveTo>
                      <a:pt x="7720" y="0"/>
                    </a:moveTo>
                    <a:cubicBezTo>
                      <a:pt x="7707" y="0"/>
                      <a:pt x="7693" y="3"/>
                      <a:pt x="7679" y="10"/>
                    </a:cubicBezTo>
                    <a:cubicBezTo>
                      <a:pt x="4758" y="2450"/>
                      <a:pt x="2429" y="5445"/>
                      <a:pt x="26" y="8366"/>
                    </a:cubicBezTo>
                    <a:cubicBezTo>
                      <a:pt x="0" y="8391"/>
                      <a:pt x="28" y="8434"/>
                      <a:pt x="47" y="8434"/>
                    </a:cubicBezTo>
                    <a:cubicBezTo>
                      <a:pt x="56" y="8434"/>
                      <a:pt x="63" y="8426"/>
                      <a:pt x="63" y="8403"/>
                    </a:cubicBezTo>
                    <a:cubicBezTo>
                      <a:pt x="2614" y="5593"/>
                      <a:pt x="4869" y="2598"/>
                      <a:pt x="7790" y="84"/>
                    </a:cubicBezTo>
                    <a:cubicBezTo>
                      <a:pt x="7820" y="54"/>
                      <a:pt x="7777" y="0"/>
                      <a:pt x="772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3391825" y="1065075"/>
                <a:ext cx="206350" cy="203075"/>
              </a:xfrm>
              <a:custGeom>
                <a:avLst/>
                <a:gdLst/>
                <a:ahLst/>
                <a:cxnLst/>
                <a:rect l="l" t="t" r="r" b="b"/>
                <a:pathLst>
                  <a:path w="8254" h="8123" extrusionOk="0">
                    <a:moveTo>
                      <a:pt x="8208" y="0"/>
                    </a:moveTo>
                    <a:cubicBezTo>
                      <a:pt x="8202" y="0"/>
                      <a:pt x="8194" y="3"/>
                      <a:pt x="8187" y="11"/>
                    </a:cubicBezTo>
                    <a:cubicBezTo>
                      <a:pt x="5118" y="2303"/>
                      <a:pt x="2530" y="5224"/>
                      <a:pt x="53" y="8070"/>
                    </a:cubicBezTo>
                    <a:cubicBezTo>
                      <a:pt x="1" y="8097"/>
                      <a:pt x="23" y="8123"/>
                      <a:pt x="53" y="8123"/>
                    </a:cubicBezTo>
                    <a:cubicBezTo>
                      <a:pt x="65" y="8123"/>
                      <a:pt x="79" y="8118"/>
                      <a:pt x="90" y="8107"/>
                    </a:cubicBezTo>
                    <a:cubicBezTo>
                      <a:pt x="2715" y="5372"/>
                      <a:pt x="5155" y="2377"/>
                      <a:pt x="8224" y="48"/>
                    </a:cubicBezTo>
                    <a:cubicBezTo>
                      <a:pt x="8253" y="48"/>
                      <a:pt x="8236" y="0"/>
                      <a:pt x="82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3365675" y="1062850"/>
                <a:ext cx="290450" cy="298650"/>
              </a:xfrm>
              <a:custGeom>
                <a:avLst/>
                <a:gdLst/>
                <a:ahLst/>
                <a:cxnLst/>
                <a:rect l="l" t="t" r="r" b="b"/>
                <a:pathLst>
                  <a:path w="11618" h="11946" extrusionOk="0">
                    <a:moveTo>
                      <a:pt x="11557" y="0"/>
                    </a:moveTo>
                    <a:cubicBezTo>
                      <a:pt x="11546" y="0"/>
                      <a:pt x="11534" y="7"/>
                      <a:pt x="11525" y="26"/>
                    </a:cubicBezTo>
                    <a:cubicBezTo>
                      <a:pt x="9824" y="2170"/>
                      <a:pt x="7865" y="4130"/>
                      <a:pt x="5905" y="6052"/>
                    </a:cubicBezTo>
                    <a:cubicBezTo>
                      <a:pt x="3909" y="7975"/>
                      <a:pt x="1765" y="9823"/>
                      <a:pt x="27" y="11893"/>
                    </a:cubicBezTo>
                    <a:cubicBezTo>
                      <a:pt x="1" y="11920"/>
                      <a:pt x="30" y="11946"/>
                      <a:pt x="50" y="11946"/>
                    </a:cubicBezTo>
                    <a:cubicBezTo>
                      <a:pt x="58" y="11946"/>
                      <a:pt x="64" y="11941"/>
                      <a:pt x="64" y="11930"/>
                    </a:cubicBezTo>
                    <a:cubicBezTo>
                      <a:pt x="2060" y="9971"/>
                      <a:pt x="3983" y="8048"/>
                      <a:pt x="6016" y="6163"/>
                    </a:cubicBezTo>
                    <a:cubicBezTo>
                      <a:pt x="8013" y="4241"/>
                      <a:pt x="10009" y="2281"/>
                      <a:pt x="11562" y="63"/>
                    </a:cubicBezTo>
                    <a:cubicBezTo>
                      <a:pt x="11617" y="63"/>
                      <a:pt x="11590" y="0"/>
                      <a:pt x="1155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3361725" y="1027175"/>
                <a:ext cx="421475" cy="406975"/>
              </a:xfrm>
              <a:custGeom>
                <a:avLst/>
                <a:gdLst/>
                <a:ahLst/>
                <a:cxnLst/>
                <a:rect l="l" t="t" r="r" b="b"/>
                <a:pathLst>
                  <a:path w="16859" h="16279" extrusionOk="0">
                    <a:moveTo>
                      <a:pt x="16839" y="1"/>
                    </a:moveTo>
                    <a:cubicBezTo>
                      <a:pt x="16835" y="1"/>
                      <a:pt x="16829" y="4"/>
                      <a:pt x="16822" y="11"/>
                    </a:cubicBezTo>
                    <a:cubicBezTo>
                      <a:pt x="13458" y="2414"/>
                      <a:pt x="10685" y="5520"/>
                      <a:pt x="7579" y="8255"/>
                    </a:cubicBezTo>
                    <a:cubicBezTo>
                      <a:pt x="6174" y="9512"/>
                      <a:pt x="4695" y="10732"/>
                      <a:pt x="3365" y="12026"/>
                    </a:cubicBezTo>
                    <a:cubicBezTo>
                      <a:pt x="2071" y="13247"/>
                      <a:pt x="777" y="14614"/>
                      <a:pt x="0" y="16204"/>
                    </a:cubicBezTo>
                    <a:cubicBezTo>
                      <a:pt x="0" y="16278"/>
                      <a:pt x="37" y="16278"/>
                      <a:pt x="37" y="16278"/>
                    </a:cubicBezTo>
                    <a:cubicBezTo>
                      <a:pt x="2034" y="13173"/>
                      <a:pt x="4880" y="10917"/>
                      <a:pt x="7616" y="8440"/>
                    </a:cubicBezTo>
                    <a:cubicBezTo>
                      <a:pt x="10722" y="5668"/>
                      <a:pt x="13531" y="2636"/>
                      <a:pt x="16859" y="85"/>
                    </a:cubicBezTo>
                    <a:cubicBezTo>
                      <a:pt x="16859" y="55"/>
                      <a:pt x="16859" y="1"/>
                      <a:pt x="168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3420875" y="1059525"/>
                <a:ext cx="417625" cy="365375"/>
              </a:xfrm>
              <a:custGeom>
                <a:avLst/>
                <a:gdLst/>
                <a:ahLst/>
                <a:cxnLst/>
                <a:rect l="l" t="t" r="r" b="b"/>
                <a:pathLst>
                  <a:path w="16705" h="14615" extrusionOk="0">
                    <a:moveTo>
                      <a:pt x="16605" y="1"/>
                    </a:moveTo>
                    <a:cubicBezTo>
                      <a:pt x="16591" y="1"/>
                      <a:pt x="16577" y="4"/>
                      <a:pt x="16563" y="11"/>
                    </a:cubicBezTo>
                    <a:cubicBezTo>
                      <a:pt x="16194" y="344"/>
                      <a:pt x="15713" y="602"/>
                      <a:pt x="15269" y="935"/>
                    </a:cubicBezTo>
                    <a:cubicBezTo>
                      <a:pt x="14530" y="1490"/>
                      <a:pt x="13864" y="2044"/>
                      <a:pt x="13162" y="2636"/>
                    </a:cubicBezTo>
                    <a:cubicBezTo>
                      <a:pt x="11572" y="3930"/>
                      <a:pt x="10056" y="5335"/>
                      <a:pt x="8578" y="6666"/>
                    </a:cubicBezTo>
                    <a:cubicBezTo>
                      <a:pt x="7062" y="8034"/>
                      <a:pt x="5472" y="9402"/>
                      <a:pt x="3956" y="10732"/>
                    </a:cubicBezTo>
                    <a:cubicBezTo>
                      <a:pt x="3217" y="11435"/>
                      <a:pt x="2477" y="12063"/>
                      <a:pt x="1701" y="12766"/>
                    </a:cubicBezTo>
                    <a:cubicBezTo>
                      <a:pt x="1036" y="13320"/>
                      <a:pt x="444" y="13838"/>
                      <a:pt x="0" y="14577"/>
                    </a:cubicBezTo>
                    <a:cubicBezTo>
                      <a:pt x="0" y="14614"/>
                      <a:pt x="37" y="14614"/>
                      <a:pt x="37" y="14614"/>
                    </a:cubicBezTo>
                    <a:cubicBezTo>
                      <a:pt x="592" y="13912"/>
                      <a:pt x="1294" y="13320"/>
                      <a:pt x="1960" y="12729"/>
                    </a:cubicBezTo>
                    <a:cubicBezTo>
                      <a:pt x="2662" y="12100"/>
                      <a:pt x="3365" y="11472"/>
                      <a:pt x="4104" y="10880"/>
                    </a:cubicBezTo>
                    <a:cubicBezTo>
                      <a:pt x="5620" y="9512"/>
                      <a:pt x="7173" y="8181"/>
                      <a:pt x="8725" y="6814"/>
                    </a:cubicBezTo>
                    <a:cubicBezTo>
                      <a:pt x="10241" y="5409"/>
                      <a:pt x="11794" y="4041"/>
                      <a:pt x="13384" y="2673"/>
                    </a:cubicBezTo>
                    <a:cubicBezTo>
                      <a:pt x="14086" y="2118"/>
                      <a:pt x="14752" y="1527"/>
                      <a:pt x="15454" y="1009"/>
                    </a:cubicBezTo>
                    <a:cubicBezTo>
                      <a:pt x="15861" y="713"/>
                      <a:pt x="16304" y="418"/>
                      <a:pt x="16674" y="85"/>
                    </a:cubicBezTo>
                    <a:cubicBezTo>
                      <a:pt x="16704" y="55"/>
                      <a:pt x="16661" y="1"/>
                      <a:pt x="1660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3553575" y="1176000"/>
                <a:ext cx="218800" cy="193825"/>
              </a:xfrm>
              <a:custGeom>
                <a:avLst/>
                <a:gdLst/>
                <a:ahLst/>
                <a:cxnLst/>
                <a:rect l="l" t="t" r="r" b="b"/>
                <a:pathLst>
                  <a:path w="8752" h="7753" extrusionOk="0">
                    <a:moveTo>
                      <a:pt x="8634" y="1"/>
                    </a:moveTo>
                    <a:cubicBezTo>
                      <a:pt x="8621" y="1"/>
                      <a:pt x="8606" y="4"/>
                      <a:pt x="8593" y="10"/>
                    </a:cubicBezTo>
                    <a:cubicBezTo>
                      <a:pt x="7078" y="1119"/>
                      <a:pt x="5599" y="2376"/>
                      <a:pt x="4194" y="3633"/>
                    </a:cubicBezTo>
                    <a:cubicBezTo>
                      <a:pt x="2752" y="4927"/>
                      <a:pt x="1384" y="6258"/>
                      <a:pt x="53" y="7700"/>
                    </a:cubicBezTo>
                    <a:cubicBezTo>
                      <a:pt x="1" y="7726"/>
                      <a:pt x="22" y="7752"/>
                      <a:pt x="53" y="7752"/>
                    </a:cubicBezTo>
                    <a:cubicBezTo>
                      <a:pt x="65" y="7752"/>
                      <a:pt x="79" y="7748"/>
                      <a:pt x="90" y="7737"/>
                    </a:cubicBezTo>
                    <a:cubicBezTo>
                      <a:pt x="1458" y="6443"/>
                      <a:pt x="2752" y="5075"/>
                      <a:pt x="4157" y="3855"/>
                    </a:cubicBezTo>
                    <a:cubicBezTo>
                      <a:pt x="5599" y="2561"/>
                      <a:pt x="7078" y="1304"/>
                      <a:pt x="8630" y="158"/>
                    </a:cubicBezTo>
                    <a:cubicBezTo>
                      <a:pt x="8752" y="67"/>
                      <a:pt x="8698" y="1"/>
                      <a:pt x="86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3644825" y="1210200"/>
                <a:ext cx="157500" cy="152650"/>
              </a:xfrm>
              <a:custGeom>
                <a:avLst/>
                <a:gdLst/>
                <a:ahLst/>
                <a:cxnLst/>
                <a:rect l="l" t="t" r="r" b="b"/>
                <a:pathLst>
                  <a:path w="6300" h="6106" extrusionOk="0">
                    <a:moveTo>
                      <a:pt x="6240" y="0"/>
                    </a:moveTo>
                    <a:cubicBezTo>
                      <a:pt x="6226" y="0"/>
                      <a:pt x="6212" y="13"/>
                      <a:pt x="6200" y="47"/>
                    </a:cubicBezTo>
                    <a:cubicBezTo>
                      <a:pt x="4167" y="2081"/>
                      <a:pt x="1801" y="3781"/>
                      <a:pt x="26" y="6036"/>
                    </a:cubicBezTo>
                    <a:cubicBezTo>
                      <a:pt x="1" y="6062"/>
                      <a:pt x="10" y="6105"/>
                      <a:pt x="43" y="6105"/>
                    </a:cubicBezTo>
                    <a:cubicBezTo>
                      <a:pt x="58" y="6105"/>
                      <a:pt x="77" y="6096"/>
                      <a:pt x="100" y="6073"/>
                    </a:cubicBezTo>
                    <a:cubicBezTo>
                      <a:pt x="2023" y="3966"/>
                      <a:pt x="4241" y="2154"/>
                      <a:pt x="6274" y="121"/>
                    </a:cubicBezTo>
                    <a:cubicBezTo>
                      <a:pt x="6300" y="70"/>
                      <a:pt x="6272" y="0"/>
                      <a:pt x="624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3"/>
              <p:cNvSpPr/>
              <p:nvPr/>
            </p:nvSpPr>
            <p:spPr>
              <a:xfrm>
                <a:off x="3718725" y="1294025"/>
                <a:ext cx="86100" cy="74850"/>
              </a:xfrm>
              <a:custGeom>
                <a:avLst/>
                <a:gdLst/>
                <a:ahLst/>
                <a:cxnLst/>
                <a:rect l="l" t="t" r="r" b="b"/>
                <a:pathLst>
                  <a:path w="3444" h="2994" extrusionOk="0">
                    <a:moveTo>
                      <a:pt x="3328" y="1"/>
                    </a:moveTo>
                    <a:cubicBezTo>
                      <a:pt x="3312" y="1"/>
                      <a:pt x="3296" y="7"/>
                      <a:pt x="3281" y="22"/>
                    </a:cubicBezTo>
                    <a:cubicBezTo>
                      <a:pt x="2172" y="872"/>
                      <a:pt x="730" y="1685"/>
                      <a:pt x="28" y="2905"/>
                    </a:cubicBezTo>
                    <a:cubicBezTo>
                      <a:pt x="1" y="2959"/>
                      <a:pt x="53" y="2994"/>
                      <a:pt x="97" y="2994"/>
                    </a:cubicBezTo>
                    <a:cubicBezTo>
                      <a:pt x="114" y="2994"/>
                      <a:pt x="129" y="2989"/>
                      <a:pt x="139" y="2979"/>
                    </a:cubicBezTo>
                    <a:cubicBezTo>
                      <a:pt x="656" y="2425"/>
                      <a:pt x="1100" y="1907"/>
                      <a:pt x="1692" y="1389"/>
                    </a:cubicBezTo>
                    <a:cubicBezTo>
                      <a:pt x="2246" y="946"/>
                      <a:pt x="2801" y="576"/>
                      <a:pt x="3355" y="95"/>
                    </a:cubicBezTo>
                    <a:cubicBezTo>
                      <a:pt x="3444" y="95"/>
                      <a:pt x="3391" y="1"/>
                      <a:pt x="332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8" name="Google Shape;2658;p63"/>
            <p:cNvGrpSpPr/>
            <p:nvPr/>
          </p:nvGrpSpPr>
          <p:grpSpPr>
            <a:xfrm>
              <a:off x="1010350" y="1613450"/>
              <a:ext cx="3450300" cy="1722322"/>
              <a:chOff x="1010350" y="1613450"/>
              <a:chExt cx="3450300" cy="1722322"/>
            </a:xfrm>
          </p:grpSpPr>
          <p:sp>
            <p:nvSpPr>
              <p:cNvPr id="2659" name="Google Shape;2659;p63"/>
              <p:cNvSpPr/>
              <p:nvPr/>
            </p:nvSpPr>
            <p:spPr>
              <a:xfrm rot="5400000">
                <a:off x="2711442" y="-52083"/>
                <a:ext cx="53050" cy="3384116"/>
              </a:xfrm>
              <a:custGeom>
                <a:avLst/>
                <a:gdLst/>
                <a:ahLst/>
                <a:cxnLst/>
                <a:rect l="l" t="t" r="r" b="b"/>
                <a:pathLst>
                  <a:path w="2122" h="42898" extrusionOk="0">
                    <a:moveTo>
                      <a:pt x="1133" y="0"/>
                    </a:moveTo>
                    <a:cubicBezTo>
                      <a:pt x="701" y="0"/>
                      <a:pt x="284" y="270"/>
                      <a:pt x="284" y="824"/>
                    </a:cubicBezTo>
                    <a:cubicBezTo>
                      <a:pt x="299" y="14132"/>
                      <a:pt x="299" y="27455"/>
                      <a:pt x="314" y="40778"/>
                    </a:cubicBezTo>
                    <a:cubicBezTo>
                      <a:pt x="105" y="40957"/>
                      <a:pt x="0" y="41211"/>
                      <a:pt x="120" y="41569"/>
                    </a:cubicBezTo>
                    <a:cubicBezTo>
                      <a:pt x="195" y="41794"/>
                      <a:pt x="284" y="42003"/>
                      <a:pt x="344" y="42227"/>
                    </a:cubicBezTo>
                    <a:cubicBezTo>
                      <a:pt x="497" y="42663"/>
                      <a:pt x="922" y="42897"/>
                      <a:pt x="1318" y="42897"/>
                    </a:cubicBezTo>
                    <a:cubicBezTo>
                      <a:pt x="1736" y="42897"/>
                      <a:pt x="2121" y="42637"/>
                      <a:pt x="2121" y="42077"/>
                    </a:cubicBezTo>
                    <a:cubicBezTo>
                      <a:pt x="2091" y="28381"/>
                      <a:pt x="2091" y="14655"/>
                      <a:pt x="2076" y="914"/>
                    </a:cubicBezTo>
                    <a:cubicBezTo>
                      <a:pt x="2076" y="311"/>
                      <a:pt x="1596" y="0"/>
                      <a:pt x="1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rot="5400000">
                <a:off x="2711442" y="1617167"/>
                <a:ext cx="53050" cy="3384116"/>
              </a:xfrm>
              <a:custGeom>
                <a:avLst/>
                <a:gdLst/>
                <a:ahLst/>
                <a:cxnLst/>
                <a:rect l="l" t="t" r="r" b="b"/>
                <a:pathLst>
                  <a:path w="2122" h="42898" extrusionOk="0">
                    <a:moveTo>
                      <a:pt x="1133" y="0"/>
                    </a:moveTo>
                    <a:cubicBezTo>
                      <a:pt x="701" y="0"/>
                      <a:pt x="284" y="270"/>
                      <a:pt x="284" y="824"/>
                    </a:cubicBezTo>
                    <a:cubicBezTo>
                      <a:pt x="299" y="14132"/>
                      <a:pt x="299" y="27455"/>
                      <a:pt x="314" y="40778"/>
                    </a:cubicBezTo>
                    <a:cubicBezTo>
                      <a:pt x="105" y="40957"/>
                      <a:pt x="0" y="41211"/>
                      <a:pt x="120" y="41569"/>
                    </a:cubicBezTo>
                    <a:cubicBezTo>
                      <a:pt x="195" y="41794"/>
                      <a:pt x="284" y="42003"/>
                      <a:pt x="344" y="42227"/>
                    </a:cubicBezTo>
                    <a:cubicBezTo>
                      <a:pt x="497" y="42663"/>
                      <a:pt x="922" y="42897"/>
                      <a:pt x="1318" y="42897"/>
                    </a:cubicBezTo>
                    <a:cubicBezTo>
                      <a:pt x="1736" y="42897"/>
                      <a:pt x="2121" y="42637"/>
                      <a:pt x="2121" y="42077"/>
                    </a:cubicBezTo>
                    <a:cubicBezTo>
                      <a:pt x="2091" y="28381"/>
                      <a:pt x="2091" y="14655"/>
                      <a:pt x="2076" y="914"/>
                    </a:cubicBezTo>
                    <a:cubicBezTo>
                      <a:pt x="2076" y="311"/>
                      <a:pt x="1596" y="0"/>
                      <a:pt x="1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3"/>
              <p:cNvSpPr/>
              <p:nvPr/>
            </p:nvSpPr>
            <p:spPr>
              <a:xfrm>
                <a:off x="1010350" y="1617171"/>
                <a:ext cx="53050" cy="1718601"/>
              </a:xfrm>
              <a:custGeom>
                <a:avLst/>
                <a:gdLst/>
                <a:ahLst/>
                <a:cxnLst/>
                <a:rect l="l" t="t" r="r" b="b"/>
                <a:pathLst>
                  <a:path w="2122" h="42898" extrusionOk="0">
                    <a:moveTo>
                      <a:pt x="1133" y="0"/>
                    </a:moveTo>
                    <a:cubicBezTo>
                      <a:pt x="701" y="0"/>
                      <a:pt x="284" y="270"/>
                      <a:pt x="284" y="824"/>
                    </a:cubicBezTo>
                    <a:cubicBezTo>
                      <a:pt x="299" y="14132"/>
                      <a:pt x="299" y="27455"/>
                      <a:pt x="314" y="40778"/>
                    </a:cubicBezTo>
                    <a:cubicBezTo>
                      <a:pt x="105" y="40957"/>
                      <a:pt x="0" y="41211"/>
                      <a:pt x="120" y="41569"/>
                    </a:cubicBezTo>
                    <a:cubicBezTo>
                      <a:pt x="195" y="41794"/>
                      <a:pt x="284" y="42003"/>
                      <a:pt x="344" y="42227"/>
                    </a:cubicBezTo>
                    <a:cubicBezTo>
                      <a:pt x="497" y="42663"/>
                      <a:pt x="922" y="42897"/>
                      <a:pt x="1318" y="42897"/>
                    </a:cubicBezTo>
                    <a:cubicBezTo>
                      <a:pt x="1736" y="42897"/>
                      <a:pt x="2121" y="42637"/>
                      <a:pt x="2121" y="42077"/>
                    </a:cubicBezTo>
                    <a:cubicBezTo>
                      <a:pt x="2091" y="28381"/>
                      <a:pt x="2091" y="14655"/>
                      <a:pt x="2076" y="914"/>
                    </a:cubicBezTo>
                    <a:cubicBezTo>
                      <a:pt x="2076" y="311"/>
                      <a:pt x="1596" y="0"/>
                      <a:pt x="1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3"/>
              <p:cNvSpPr/>
              <p:nvPr/>
            </p:nvSpPr>
            <p:spPr>
              <a:xfrm>
                <a:off x="4407600" y="1617171"/>
                <a:ext cx="53050" cy="1718601"/>
              </a:xfrm>
              <a:custGeom>
                <a:avLst/>
                <a:gdLst/>
                <a:ahLst/>
                <a:cxnLst/>
                <a:rect l="l" t="t" r="r" b="b"/>
                <a:pathLst>
                  <a:path w="2122" h="42898" extrusionOk="0">
                    <a:moveTo>
                      <a:pt x="1133" y="0"/>
                    </a:moveTo>
                    <a:cubicBezTo>
                      <a:pt x="701" y="0"/>
                      <a:pt x="284" y="270"/>
                      <a:pt x="284" y="824"/>
                    </a:cubicBezTo>
                    <a:cubicBezTo>
                      <a:pt x="299" y="14132"/>
                      <a:pt x="299" y="27455"/>
                      <a:pt x="314" y="40778"/>
                    </a:cubicBezTo>
                    <a:cubicBezTo>
                      <a:pt x="105" y="40957"/>
                      <a:pt x="0" y="41211"/>
                      <a:pt x="120" y="41569"/>
                    </a:cubicBezTo>
                    <a:cubicBezTo>
                      <a:pt x="195" y="41794"/>
                      <a:pt x="284" y="42003"/>
                      <a:pt x="344" y="42227"/>
                    </a:cubicBezTo>
                    <a:cubicBezTo>
                      <a:pt x="497" y="42663"/>
                      <a:pt x="922" y="42897"/>
                      <a:pt x="1318" y="42897"/>
                    </a:cubicBezTo>
                    <a:cubicBezTo>
                      <a:pt x="1736" y="42897"/>
                      <a:pt x="2121" y="42637"/>
                      <a:pt x="2121" y="42077"/>
                    </a:cubicBezTo>
                    <a:cubicBezTo>
                      <a:pt x="2091" y="28381"/>
                      <a:pt x="2091" y="14655"/>
                      <a:pt x="2076" y="914"/>
                    </a:cubicBezTo>
                    <a:cubicBezTo>
                      <a:pt x="2076" y="311"/>
                      <a:pt x="1596" y="0"/>
                      <a:pt x="1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63" name="Google Shape;2663;p63"/>
          <p:cNvSpPr/>
          <p:nvPr/>
        </p:nvSpPr>
        <p:spPr>
          <a:xfrm>
            <a:off x="-12" y="635238"/>
            <a:ext cx="1480375" cy="226525"/>
          </a:xfrm>
          <a:custGeom>
            <a:avLst/>
            <a:gdLst/>
            <a:ahLst/>
            <a:cxnLst/>
            <a:rect l="l" t="t" r="r" b="b"/>
            <a:pathLst>
              <a:path w="59215" h="9061" extrusionOk="0">
                <a:moveTo>
                  <a:pt x="28164" y="6570"/>
                </a:moveTo>
                <a:cubicBezTo>
                  <a:pt x="28206" y="6570"/>
                  <a:pt x="28227" y="6591"/>
                  <a:pt x="28227" y="6591"/>
                </a:cubicBezTo>
                <a:cubicBezTo>
                  <a:pt x="28227" y="6591"/>
                  <a:pt x="28206" y="6591"/>
                  <a:pt x="28164" y="6570"/>
                </a:cubicBezTo>
                <a:close/>
                <a:moveTo>
                  <a:pt x="2951" y="8035"/>
                </a:moveTo>
                <a:cubicBezTo>
                  <a:pt x="2951" y="8042"/>
                  <a:pt x="2951" y="8044"/>
                  <a:pt x="2950" y="8044"/>
                </a:cubicBezTo>
                <a:cubicBezTo>
                  <a:pt x="2949" y="8044"/>
                  <a:pt x="2944" y="8035"/>
                  <a:pt x="2930" y="8035"/>
                </a:cubicBezTo>
                <a:close/>
                <a:moveTo>
                  <a:pt x="48272" y="0"/>
                </a:moveTo>
                <a:cubicBezTo>
                  <a:pt x="48146" y="0"/>
                  <a:pt x="48020" y="21"/>
                  <a:pt x="47895" y="105"/>
                </a:cubicBezTo>
                <a:cubicBezTo>
                  <a:pt x="47686" y="209"/>
                  <a:pt x="47497" y="356"/>
                  <a:pt x="47372" y="565"/>
                </a:cubicBezTo>
                <a:cubicBezTo>
                  <a:pt x="47288" y="691"/>
                  <a:pt x="47225" y="816"/>
                  <a:pt x="47163" y="942"/>
                </a:cubicBezTo>
                <a:cubicBezTo>
                  <a:pt x="47058" y="1130"/>
                  <a:pt x="46974" y="1318"/>
                  <a:pt x="46870" y="1486"/>
                </a:cubicBezTo>
                <a:cubicBezTo>
                  <a:pt x="46702" y="1800"/>
                  <a:pt x="46535" y="2093"/>
                  <a:pt x="46367" y="2406"/>
                </a:cubicBezTo>
                <a:cubicBezTo>
                  <a:pt x="46221" y="2678"/>
                  <a:pt x="46095" y="2950"/>
                  <a:pt x="45928" y="3222"/>
                </a:cubicBezTo>
                <a:cubicBezTo>
                  <a:pt x="45635" y="3746"/>
                  <a:pt x="45342" y="4269"/>
                  <a:pt x="44987" y="4771"/>
                </a:cubicBezTo>
                <a:cubicBezTo>
                  <a:pt x="44903" y="4855"/>
                  <a:pt x="44861" y="4917"/>
                  <a:pt x="44777" y="5022"/>
                </a:cubicBezTo>
                <a:cubicBezTo>
                  <a:pt x="44715" y="4562"/>
                  <a:pt x="44673" y="4080"/>
                  <a:pt x="44652" y="3578"/>
                </a:cubicBezTo>
                <a:cubicBezTo>
                  <a:pt x="44610" y="3181"/>
                  <a:pt x="44589" y="2720"/>
                  <a:pt x="44568" y="2302"/>
                </a:cubicBezTo>
                <a:cubicBezTo>
                  <a:pt x="44568" y="2134"/>
                  <a:pt x="44547" y="1946"/>
                  <a:pt x="44526" y="1758"/>
                </a:cubicBezTo>
                <a:lnTo>
                  <a:pt x="44526" y="1486"/>
                </a:lnTo>
                <a:cubicBezTo>
                  <a:pt x="44526" y="1360"/>
                  <a:pt x="44484" y="1256"/>
                  <a:pt x="44484" y="1130"/>
                </a:cubicBezTo>
                <a:cubicBezTo>
                  <a:pt x="44463" y="963"/>
                  <a:pt x="44422" y="816"/>
                  <a:pt x="44338" y="691"/>
                </a:cubicBezTo>
                <a:cubicBezTo>
                  <a:pt x="44254" y="565"/>
                  <a:pt x="44150" y="481"/>
                  <a:pt x="44024" y="377"/>
                </a:cubicBezTo>
                <a:cubicBezTo>
                  <a:pt x="43940" y="314"/>
                  <a:pt x="43815" y="293"/>
                  <a:pt x="43710" y="251"/>
                </a:cubicBezTo>
                <a:cubicBezTo>
                  <a:pt x="43637" y="230"/>
                  <a:pt x="43569" y="220"/>
                  <a:pt x="43504" y="220"/>
                </a:cubicBezTo>
                <a:cubicBezTo>
                  <a:pt x="43438" y="220"/>
                  <a:pt x="43375" y="230"/>
                  <a:pt x="43313" y="251"/>
                </a:cubicBezTo>
                <a:cubicBezTo>
                  <a:pt x="43103" y="293"/>
                  <a:pt x="42978" y="419"/>
                  <a:pt x="42873" y="586"/>
                </a:cubicBezTo>
                <a:cubicBezTo>
                  <a:pt x="42706" y="795"/>
                  <a:pt x="42580" y="1025"/>
                  <a:pt x="42476" y="1235"/>
                </a:cubicBezTo>
                <a:cubicBezTo>
                  <a:pt x="42413" y="1360"/>
                  <a:pt x="42350" y="1465"/>
                  <a:pt x="42287" y="1611"/>
                </a:cubicBezTo>
                <a:cubicBezTo>
                  <a:pt x="42183" y="1821"/>
                  <a:pt x="42057" y="2009"/>
                  <a:pt x="41953" y="2239"/>
                </a:cubicBezTo>
                <a:cubicBezTo>
                  <a:pt x="41576" y="2909"/>
                  <a:pt x="41220" y="3557"/>
                  <a:pt x="40781" y="4185"/>
                </a:cubicBezTo>
                <a:cubicBezTo>
                  <a:pt x="40613" y="4373"/>
                  <a:pt x="40467" y="4562"/>
                  <a:pt x="40279" y="4687"/>
                </a:cubicBezTo>
                <a:lnTo>
                  <a:pt x="40258" y="4687"/>
                </a:lnTo>
                <a:cubicBezTo>
                  <a:pt x="40069" y="4122"/>
                  <a:pt x="39902" y="3536"/>
                  <a:pt x="39777" y="2971"/>
                </a:cubicBezTo>
                <a:cubicBezTo>
                  <a:pt x="39756" y="2867"/>
                  <a:pt x="39735" y="2762"/>
                  <a:pt x="39693" y="2616"/>
                </a:cubicBezTo>
                <a:cubicBezTo>
                  <a:pt x="39672" y="2469"/>
                  <a:pt x="39630" y="2302"/>
                  <a:pt x="39588" y="2134"/>
                </a:cubicBezTo>
                <a:lnTo>
                  <a:pt x="39442" y="1570"/>
                </a:lnTo>
                <a:cubicBezTo>
                  <a:pt x="39379" y="1423"/>
                  <a:pt x="39337" y="1256"/>
                  <a:pt x="39233" y="1130"/>
                </a:cubicBezTo>
                <a:cubicBezTo>
                  <a:pt x="39170" y="1046"/>
                  <a:pt x="39128" y="1005"/>
                  <a:pt x="39065" y="942"/>
                </a:cubicBezTo>
                <a:cubicBezTo>
                  <a:pt x="39002" y="879"/>
                  <a:pt x="38835" y="774"/>
                  <a:pt x="38709" y="733"/>
                </a:cubicBezTo>
                <a:cubicBezTo>
                  <a:pt x="38626" y="712"/>
                  <a:pt x="38542" y="712"/>
                  <a:pt x="38437" y="712"/>
                </a:cubicBezTo>
                <a:cubicBezTo>
                  <a:pt x="38333" y="712"/>
                  <a:pt x="38249" y="733"/>
                  <a:pt x="38103" y="774"/>
                </a:cubicBezTo>
                <a:cubicBezTo>
                  <a:pt x="37977" y="795"/>
                  <a:pt x="37852" y="900"/>
                  <a:pt x="37747" y="984"/>
                </a:cubicBezTo>
                <a:cubicBezTo>
                  <a:pt x="37663" y="1025"/>
                  <a:pt x="37642" y="1088"/>
                  <a:pt x="37580" y="1151"/>
                </a:cubicBezTo>
                <a:cubicBezTo>
                  <a:pt x="37475" y="1298"/>
                  <a:pt x="37349" y="1444"/>
                  <a:pt x="37245" y="1611"/>
                </a:cubicBezTo>
                <a:cubicBezTo>
                  <a:pt x="37161" y="1716"/>
                  <a:pt x="37098" y="1842"/>
                  <a:pt x="37015" y="1967"/>
                </a:cubicBezTo>
                <a:cubicBezTo>
                  <a:pt x="36931" y="2072"/>
                  <a:pt x="36847" y="2197"/>
                  <a:pt x="36805" y="2302"/>
                </a:cubicBezTo>
                <a:cubicBezTo>
                  <a:pt x="36680" y="2511"/>
                  <a:pt x="36533" y="2699"/>
                  <a:pt x="36429" y="2909"/>
                </a:cubicBezTo>
                <a:cubicBezTo>
                  <a:pt x="36261" y="3202"/>
                  <a:pt x="36094" y="3453"/>
                  <a:pt x="35906" y="3746"/>
                </a:cubicBezTo>
                <a:cubicBezTo>
                  <a:pt x="35759" y="3976"/>
                  <a:pt x="35634" y="4248"/>
                  <a:pt x="35466" y="4478"/>
                </a:cubicBezTo>
                <a:cubicBezTo>
                  <a:pt x="35278" y="4771"/>
                  <a:pt x="35111" y="5022"/>
                  <a:pt x="34901" y="5294"/>
                </a:cubicBezTo>
                <a:cubicBezTo>
                  <a:pt x="34692" y="5524"/>
                  <a:pt x="34483" y="5754"/>
                  <a:pt x="34232" y="5943"/>
                </a:cubicBezTo>
                <a:lnTo>
                  <a:pt x="34002" y="6110"/>
                </a:lnTo>
                <a:cubicBezTo>
                  <a:pt x="33981" y="6110"/>
                  <a:pt x="33960" y="6131"/>
                  <a:pt x="33897" y="6131"/>
                </a:cubicBezTo>
                <a:lnTo>
                  <a:pt x="33876" y="6131"/>
                </a:lnTo>
                <a:cubicBezTo>
                  <a:pt x="33771" y="5963"/>
                  <a:pt x="33688" y="5817"/>
                  <a:pt x="33604" y="5629"/>
                </a:cubicBezTo>
                <a:cubicBezTo>
                  <a:pt x="33437" y="5147"/>
                  <a:pt x="33290" y="4666"/>
                  <a:pt x="33227" y="4164"/>
                </a:cubicBezTo>
                <a:cubicBezTo>
                  <a:pt x="33165" y="3850"/>
                  <a:pt x="33123" y="3557"/>
                  <a:pt x="33060" y="3243"/>
                </a:cubicBezTo>
                <a:cubicBezTo>
                  <a:pt x="33039" y="3013"/>
                  <a:pt x="32976" y="2783"/>
                  <a:pt x="32955" y="2553"/>
                </a:cubicBezTo>
                <a:cubicBezTo>
                  <a:pt x="32955" y="2469"/>
                  <a:pt x="32935" y="2386"/>
                  <a:pt x="32935" y="2281"/>
                </a:cubicBezTo>
                <a:cubicBezTo>
                  <a:pt x="32914" y="2176"/>
                  <a:pt x="32872" y="2093"/>
                  <a:pt x="32830" y="1967"/>
                </a:cubicBezTo>
                <a:cubicBezTo>
                  <a:pt x="32746" y="1758"/>
                  <a:pt x="32537" y="1611"/>
                  <a:pt x="32328" y="1549"/>
                </a:cubicBezTo>
                <a:cubicBezTo>
                  <a:pt x="32265" y="1538"/>
                  <a:pt x="32202" y="1533"/>
                  <a:pt x="32137" y="1533"/>
                </a:cubicBezTo>
                <a:cubicBezTo>
                  <a:pt x="32071" y="1533"/>
                  <a:pt x="32003" y="1538"/>
                  <a:pt x="31930" y="1549"/>
                </a:cubicBezTo>
                <a:lnTo>
                  <a:pt x="31888" y="1549"/>
                </a:lnTo>
                <a:cubicBezTo>
                  <a:pt x="31784" y="1570"/>
                  <a:pt x="31679" y="1632"/>
                  <a:pt x="31595" y="1716"/>
                </a:cubicBezTo>
                <a:cubicBezTo>
                  <a:pt x="31449" y="1821"/>
                  <a:pt x="31386" y="1988"/>
                  <a:pt x="31302" y="2155"/>
                </a:cubicBezTo>
                <a:cubicBezTo>
                  <a:pt x="31156" y="2448"/>
                  <a:pt x="30989" y="2699"/>
                  <a:pt x="30821" y="2992"/>
                </a:cubicBezTo>
                <a:cubicBezTo>
                  <a:pt x="30319" y="3829"/>
                  <a:pt x="29817" y="4687"/>
                  <a:pt x="29210" y="5482"/>
                </a:cubicBezTo>
                <a:cubicBezTo>
                  <a:pt x="28980" y="5754"/>
                  <a:pt x="28750" y="6026"/>
                  <a:pt x="28457" y="6277"/>
                </a:cubicBezTo>
                <a:cubicBezTo>
                  <a:pt x="28352" y="6361"/>
                  <a:pt x="28248" y="6424"/>
                  <a:pt x="28143" y="6466"/>
                </a:cubicBezTo>
                <a:cubicBezTo>
                  <a:pt x="28080" y="6340"/>
                  <a:pt x="28059" y="6194"/>
                  <a:pt x="28017" y="6089"/>
                </a:cubicBezTo>
                <a:cubicBezTo>
                  <a:pt x="27955" y="5943"/>
                  <a:pt x="27934" y="5796"/>
                  <a:pt x="27871" y="5650"/>
                </a:cubicBezTo>
                <a:cubicBezTo>
                  <a:pt x="27808" y="5419"/>
                  <a:pt x="27787" y="5147"/>
                  <a:pt x="27704" y="4917"/>
                </a:cubicBezTo>
                <a:cubicBezTo>
                  <a:pt x="27641" y="4687"/>
                  <a:pt x="27599" y="4415"/>
                  <a:pt x="27536" y="4185"/>
                </a:cubicBezTo>
                <a:cubicBezTo>
                  <a:pt x="27494" y="3997"/>
                  <a:pt x="27453" y="3787"/>
                  <a:pt x="27411" y="3620"/>
                </a:cubicBezTo>
                <a:cubicBezTo>
                  <a:pt x="27390" y="3432"/>
                  <a:pt x="27327" y="3264"/>
                  <a:pt x="27285" y="3118"/>
                </a:cubicBezTo>
                <a:cubicBezTo>
                  <a:pt x="27243" y="2992"/>
                  <a:pt x="27222" y="2846"/>
                  <a:pt x="27181" y="2720"/>
                </a:cubicBezTo>
                <a:cubicBezTo>
                  <a:pt x="27097" y="2427"/>
                  <a:pt x="26888" y="2155"/>
                  <a:pt x="26574" y="2051"/>
                </a:cubicBezTo>
                <a:cubicBezTo>
                  <a:pt x="26473" y="2019"/>
                  <a:pt x="26370" y="2003"/>
                  <a:pt x="26270" y="2003"/>
                </a:cubicBezTo>
                <a:cubicBezTo>
                  <a:pt x="26036" y="2003"/>
                  <a:pt x="25814" y="2091"/>
                  <a:pt x="25653" y="2281"/>
                </a:cubicBezTo>
                <a:cubicBezTo>
                  <a:pt x="25590" y="2386"/>
                  <a:pt x="25507" y="2490"/>
                  <a:pt x="25444" y="2595"/>
                </a:cubicBezTo>
                <a:cubicBezTo>
                  <a:pt x="25402" y="2720"/>
                  <a:pt x="25318" y="2846"/>
                  <a:pt x="25256" y="2992"/>
                </a:cubicBezTo>
                <a:cubicBezTo>
                  <a:pt x="25172" y="3160"/>
                  <a:pt x="25088" y="3348"/>
                  <a:pt x="25004" y="3536"/>
                </a:cubicBezTo>
                <a:cubicBezTo>
                  <a:pt x="24586" y="4352"/>
                  <a:pt x="24168" y="5189"/>
                  <a:pt x="23624" y="5943"/>
                </a:cubicBezTo>
                <a:cubicBezTo>
                  <a:pt x="23498" y="6089"/>
                  <a:pt x="23331" y="6256"/>
                  <a:pt x="23163" y="6403"/>
                </a:cubicBezTo>
                <a:cubicBezTo>
                  <a:pt x="23100" y="6466"/>
                  <a:pt x="23038" y="6487"/>
                  <a:pt x="22975" y="6549"/>
                </a:cubicBezTo>
                <a:cubicBezTo>
                  <a:pt x="22933" y="6549"/>
                  <a:pt x="22891" y="6570"/>
                  <a:pt x="22870" y="6570"/>
                </a:cubicBezTo>
                <a:cubicBezTo>
                  <a:pt x="22861" y="6559"/>
                  <a:pt x="22853" y="6548"/>
                  <a:pt x="22844" y="6536"/>
                </a:cubicBezTo>
                <a:lnTo>
                  <a:pt x="22844" y="6536"/>
                </a:lnTo>
                <a:lnTo>
                  <a:pt x="22870" y="6549"/>
                </a:lnTo>
                <a:cubicBezTo>
                  <a:pt x="22870" y="6530"/>
                  <a:pt x="22870" y="6529"/>
                  <a:pt x="22839" y="6528"/>
                </a:cubicBezTo>
                <a:lnTo>
                  <a:pt x="22839" y="6528"/>
                </a:lnTo>
                <a:cubicBezTo>
                  <a:pt x="22841" y="6531"/>
                  <a:pt x="22842" y="6534"/>
                  <a:pt x="22844" y="6536"/>
                </a:cubicBezTo>
                <a:lnTo>
                  <a:pt x="22844" y="6536"/>
                </a:lnTo>
                <a:lnTo>
                  <a:pt x="22828" y="6528"/>
                </a:lnTo>
                <a:cubicBezTo>
                  <a:pt x="22832" y="6528"/>
                  <a:pt x="22836" y="6528"/>
                  <a:pt x="22839" y="6528"/>
                </a:cubicBezTo>
                <a:lnTo>
                  <a:pt x="22839" y="6528"/>
                </a:lnTo>
                <a:cubicBezTo>
                  <a:pt x="22771" y="6433"/>
                  <a:pt x="22718" y="6326"/>
                  <a:pt x="22682" y="6235"/>
                </a:cubicBezTo>
                <a:cubicBezTo>
                  <a:pt x="22515" y="5838"/>
                  <a:pt x="22410" y="5440"/>
                  <a:pt x="22305" y="5043"/>
                </a:cubicBezTo>
                <a:cubicBezTo>
                  <a:pt x="22263" y="4813"/>
                  <a:pt x="22180" y="4562"/>
                  <a:pt x="22117" y="4311"/>
                </a:cubicBezTo>
                <a:cubicBezTo>
                  <a:pt x="22075" y="4038"/>
                  <a:pt x="21991" y="3746"/>
                  <a:pt x="21950" y="3474"/>
                </a:cubicBezTo>
                <a:lnTo>
                  <a:pt x="21866" y="3097"/>
                </a:lnTo>
                <a:cubicBezTo>
                  <a:pt x="21845" y="2909"/>
                  <a:pt x="21803" y="2741"/>
                  <a:pt x="21740" y="2595"/>
                </a:cubicBezTo>
                <a:cubicBezTo>
                  <a:pt x="21699" y="2511"/>
                  <a:pt x="21678" y="2469"/>
                  <a:pt x="21636" y="2386"/>
                </a:cubicBezTo>
                <a:cubicBezTo>
                  <a:pt x="21573" y="2302"/>
                  <a:pt x="21510" y="2197"/>
                  <a:pt x="21427" y="2114"/>
                </a:cubicBezTo>
                <a:cubicBezTo>
                  <a:pt x="21343" y="2009"/>
                  <a:pt x="21155" y="1967"/>
                  <a:pt x="21029" y="1967"/>
                </a:cubicBezTo>
                <a:cubicBezTo>
                  <a:pt x="20820" y="1967"/>
                  <a:pt x="20673" y="2072"/>
                  <a:pt x="20569" y="2218"/>
                </a:cubicBezTo>
                <a:cubicBezTo>
                  <a:pt x="20485" y="2365"/>
                  <a:pt x="20380" y="2469"/>
                  <a:pt x="20318" y="2595"/>
                </a:cubicBezTo>
                <a:cubicBezTo>
                  <a:pt x="20255" y="2741"/>
                  <a:pt x="20171" y="2930"/>
                  <a:pt x="20087" y="3118"/>
                </a:cubicBezTo>
                <a:cubicBezTo>
                  <a:pt x="19962" y="3432"/>
                  <a:pt x="19836" y="3725"/>
                  <a:pt x="19690" y="4038"/>
                </a:cubicBezTo>
                <a:cubicBezTo>
                  <a:pt x="19522" y="4457"/>
                  <a:pt x="19334" y="4875"/>
                  <a:pt x="19125" y="5294"/>
                </a:cubicBezTo>
                <a:cubicBezTo>
                  <a:pt x="18916" y="5671"/>
                  <a:pt x="18706" y="6089"/>
                  <a:pt x="18434" y="6466"/>
                </a:cubicBezTo>
                <a:cubicBezTo>
                  <a:pt x="18309" y="6612"/>
                  <a:pt x="18183" y="6779"/>
                  <a:pt x="18058" y="6905"/>
                </a:cubicBezTo>
                <a:cubicBezTo>
                  <a:pt x="17995" y="6968"/>
                  <a:pt x="17911" y="6989"/>
                  <a:pt x="17870" y="7010"/>
                </a:cubicBezTo>
                <a:lnTo>
                  <a:pt x="17849" y="7010"/>
                </a:lnTo>
                <a:lnTo>
                  <a:pt x="17849" y="6989"/>
                </a:lnTo>
                <a:cubicBezTo>
                  <a:pt x="17807" y="6968"/>
                  <a:pt x="17786" y="6905"/>
                  <a:pt x="17786" y="6884"/>
                </a:cubicBezTo>
                <a:cubicBezTo>
                  <a:pt x="17556" y="6298"/>
                  <a:pt x="17430" y="5712"/>
                  <a:pt x="17284" y="5106"/>
                </a:cubicBezTo>
                <a:cubicBezTo>
                  <a:pt x="17242" y="4834"/>
                  <a:pt x="17158" y="4562"/>
                  <a:pt x="17116" y="4290"/>
                </a:cubicBezTo>
                <a:cubicBezTo>
                  <a:pt x="17053" y="4101"/>
                  <a:pt x="17033" y="3955"/>
                  <a:pt x="16970" y="3766"/>
                </a:cubicBezTo>
                <a:cubicBezTo>
                  <a:pt x="16949" y="3641"/>
                  <a:pt x="16865" y="3515"/>
                  <a:pt x="16823" y="3411"/>
                </a:cubicBezTo>
                <a:cubicBezTo>
                  <a:pt x="16740" y="3264"/>
                  <a:pt x="16635" y="3160"/>
                  <a:pt x="16530" y="3055"/>
                </a:cubicBezTo>
                <a:cubicBezTo>
                  <a:pt x="16447" y="2950"/>
                  <a:pt x="16321" y="2930"/>
                  <a:pt x="16196" y="2930"/>
                </a:cubicBezTo>
                <a:cubicBezTo>
                  <a:pt x="16007" y="2930"/>
                  <a:pt x="15882" y="3034"/>
                  <a:pt x="15777" y="3160"/>
                </a:cubicBezTo>
                <a:cubicBezTo>
                  <a:pt x="15693" y="3264"/>
                  <a:pt x="15610" y="3411"/>
                  <a:pt x="15547" y="3536"/>
                </a:cubicBezTo>
                <a:cubicBezTo>
                  <a:pt x="15463" y="3683"/>
                  <a:pt x="15401" y="3871"/>
                  <a:pt x="15338" y="4038"/>
                </a:cubicBezTo>
                <a:cubicBezTo>
                  <a:pt x="15149" y="4457"/>
                  <a:pt x="14961" y="4875"/>
                  <a:pt x="14752" y="5252"/>
                </a:cubicBezTo>
                <a:cubicBezTo>
                  <a:pt x="14626" y="5545"/>
                  <a:pt x="14459" y="5859"/>
                  <a:pt x="14333" y="6152"/>
                </a:cubicBezTo>
                <a:cubicBezTo>
                  <a:pt x="14187" y="6445"/>
                  <a:pt x="14040" y="6759"/>
                  <a:pt x="13873" y="7031"/>
                </a:cubicBezTo>
                <a:cubicBezTo>
                  <a:pt x="13706" y="7303"/>
                  <a:pt x="13580" y="7533"/>
                  <a:pt x="13392" y="7763"/>
                </a:cubicBezTo>
                <a:cubicBezTo>
                  <a:pt x="13266" y="7930"/>
                  <a:pt x="13162" y="8056"/>
                  <a:pt x="12994" y="8160"/>
                </a:cubicBezTo>
                <a:cubicBezTo>
                  <a:pt x="12973" y="8181"/>
                  <a:pt x="12952" y="8181"/>
                  <a:pt x="12952" y="8181"/>
                </a:cubicBezTo>
                <a:cubicBezTo>
                  <a:pt x="12932" y="8181"/>
                  <a:pt x="12890" y="8223"/>
                  <a:pt x="12869" y="8223"/>
                </a:cubicBezTo>
                <a:cubicBezTo>
                  <a:pt x="12848" y="8160"/>
                  <a:pt x="12827" y="8140"/>
                  <a:pt x="12785" y="8077"/>
                </a:cubicBezTo>
                <a:cubicBezTo>
                  <a:pt x="12701" y="7826"/>
                  <a:pt x="12660" y="7533"/>
                  <a:pt x="12639" y="7240"/>
                </a:cubicBezTo>
                <a:cubicBezTo>
                  <a:pt x="12597" y="7031"/>
                  <a:pt x="12555" y="6821"/>
                  <a:pt x="12534" y="6612"/>
                </a:cubicBezTo>
                <a:cubicBezTo>
                  <a:pt x="12471" y="6131"/>
                  <a:pt x="12408" y="5650"/>
                  <a:pt x="12367" y="5147"/>
                </a:cubicBezTo>
                <a:cubicBezTo>
                  <a:pt x="12346" y="4792"/>
                  <a:pt x="12325" y="4394"/>
                  <a:pt x="12283" y="4038"/>
                </a:cubicBezTo>
                <a:cubicBezTo>
                  <a:pt x="12283" y="3829"/>
                  <a:pt x="12262" y="3641"/>
                  <a:pt x="12262" y="3432"/>
                </a:cubicBezTo>
                <a:cubicBezTo>
                  <a:pt x="12262" y="3264"/>
                  <a:pt x="12241" y="3097"/>
                  <a:pt x="12220" y="2930"/>
                </a:cubicBezTo>
                <a:cubicBezTo>
                  <a:pt x="12178" y="2741"/>
                  <a:pt x="12074" y="2595"/>
                  <a:pt x="11969" y="2427"/>
                </a:cubicBezTo>
                <a:cubicBezTo>
                  <a:pt x="11927" y="2323"/>
                  <a:pt x="11823" y="2260"/>
                  <a:pt x="11718" y="2218"/>
                </a:cubicBezTo>
                <a:cubicBezTo>
                  <a:pt x="11675" y="2207"/>
                  <a:pt x="11633" y="2202"/>
                  <a:pt x="11593" y="2202"/>
                </a:cubicBezTo>
                <a:cubicBezTo>
                  <a:pt x="11478" y="2202"/>
                  <a:pt x="11377" y="2245"/>
                  <a:pt x="11299" y="2323"/>
                </a:cubicBezTo>
                <a:cubicBezTo>
                  <a:pt x="11174" y="2427"/>
                  <a:pt x="11069" y="2532"/>
                  <a:pt x="10965" y="2678"/>
                </a:cubicBezTo>
                <a:cubicBezTo>
                  <a:pt x="10860" y="2825"/>
                  <a:pt x="10776" y="2992"/>
                  <a:pt x="10672" y="3160"/>
                </a:cubicBezTo>
                <a:cubicBezTo>
                  <a:pt x="10588" y="3306"/>
                  <a:pt x="10546" y="3432"/>
                  <a:pt x="10463" y="3557"/>
                </a:cubicBezTo>
                <a:cubicBezTo>
                  <a:pt x="10337" y="3787"/>
                  <a:pt x="10232" y="3997"/>
                  <a:pt x="10086" y="4248"/>
                </a:cubicBezTo>
                <a:cubicBezTo>
                  <a:pt x="9563" y="5189"/>
                  <a:pt x="9082" y="6131"/>
                  <a:pt x="8412" y="6968"/>
                </a:cubicBezTo>
                <a:cubicBezTo>
                  <a:pt x="8286" y="7114"/>
                  <a:pt x="8182" y="7240"/>
                  <a:pt x="8056" y="7407"/>
                </a:cubicBezTo>
                <a:cubicBezTo>
                  <a:pt x="7994" y="7491"/>
                  <a:pt x="7931" y="7533"/>
                  <a:pt x="7868" y="7616"/>
                </a:cubicBezTo>
                <a:lnTo>
                  <a:pt x="7722" y="6905"/>
                </a:lnTo>
                <a:cubicBezTo>
                  <a:pt x="7659" y="6654"/>
                  <a:pt x="7617" y="6361"/>
                  <a:pt x="7554" y="6089"/>
                </a:cubicBezTo>
                <a:cubicBezTo>
                  <a:pt x="7450" y="5399"/>
                  <a:pt x="7345" y="4708"/>
                  <a:pt x="7240" y="3997"/>
                </a:cubicBezTo>
                <a:cubicBezTo>
                  <a:pt x="7198" y="3725"/>
                  <a:pt x="7157" y="3453"/>
                  <a:pt x="7094" y="3160"/>
                </a:cubicBezTo>
                <a:cubicBezTo>
                  <a:pt x="7052" y="2992"/>
                  <a:pt x="7010" y="2804"/>
                  <a:pt x="6989" y="2616"/>
                </a:cubicBezTo>
                <a:cubicBezTo>
                  <a:pt x="6947" y="2427"/>
                  <a:pt x="6843" y="2218"/>
                  <a:pt x="6675" y="2114"/>
                </a:cubicBezTo>
                <a:cubicBezTo>
                  <a:pt x="6583" y="2074"/>
                  <a:pt x="6481" y="2059"/>
                  <a:pt x="6377" y="2059"/>
                </a:cubicBezTo>
                <a:cubicBezTo>
                  <a:pt x="6317" y="2059"/>
                  <a:pt x="6255" y="2064"/>
                  <a:pt x="6194" y="2072"/>
                </a:cubicBezTo>
                <a:cubicBezTo>
                  <a:pt x="6006" y="2114"/>
                  <a:pt x="5901" y="2281"/>
                  <a:pt x="5859" y="2427"/>
                </a:cubicBezTo>
                <a:cubicBezTo>
                  <a:pt x="5838" y="2532"/>
                  <a:pt x="5797" y="2658"/>
                  <a:pt x="5776" y="2720"/>
                </a:cubicBezTo>
                <a:cubicBezTo>
                  <a:pt x="5755" y="2825"/>
                  <a:pt x="5692" y="2930"/>
                  <a:pt x="5671" y="3034"/>
                </a:cubicBezTo>
                <a:lnTo>
                  <a:pt x="4960" y="4917"/>
                </a:lnTo>
                <a:cubicBezTo>
                  <a:pt x="4918" y="5043"/>
                  <a:pt x="4855" y="5210"/>
                  <a:pt x="4792" y="5336"/>
                </a:cubicBezTo>
                <a:cubicBezTo>
                  <a:pt x="4499" y="6026"/>
                  <a:pt x="4165" y="6717"/>
                  <a:pt x="3683" y="7324"/>
                </a:cubicBezTo>
                <a:cubicBezTo>
                  <a:pt x="3537" y="7533"/>
                  <a:pt x="3349" y="7742"/>
                  <a:pt x="3160" y="7930"/>
                </a:cubicBezTo>
                <a:cubicBezTo>
                  <a:pt x="3139" y="7951"/>
                  <a:pt x="3077" y="7972"/>
                  <a:pt x="3056" y="7972"/>
                </a:cubicBezTo>
                <a:lnTo>
                  <a:pt x="2993" y="7972"/>
                </a:lnTo>
                <a:lnTo>
                  <a:pt x="2993" y="7951"/>
                </a:lnTo>
                <a:lnTo>
                  <a:pt x="2909" y="7721"/>
                </a:lnTo>
                <a:cubicBezTo>
                  <a:pt x="2867" y="7449"/>
                  <a:pt x="2909" y="7198"/>
                  <a:pt x="2909" y="6926"/>
                </a:cubicBezTo>
                <a:lnTo>
                  <a:pt x="2909" y="6382"/>
                </a:lnTo>
                <a:cubicBezTo>
                  <a:pt x="2909" y="5963"/>
                  <a:pt x="2930" y="5566"/>
                  <a:pt x="2930" y="5147"/>
                </a:cubicBezTo>
                <a:cubicBezTo>
                  <a:pt x="2930" y="4792"/>
                  <a:pt x="2951" y="4394"/>
                  <a:pt x="2951" y="4038"/>
                </a:cubicBezTo>
                <a:lnTo>
                  <a:pt x="2951" y="3536"/>
                </a:lnTo>
                <a:cubicBezTo>
                  <a:pt x="2951" y="3243"/>
                  <a:pt x="2993" y="2992"/>
                  <a:pt x="2951" y="2720"/>
                </a:cubicBezTo>
                <a:cubicBezTo>
                  <a:pt x="2951" y="2427"/>
                  <a:pt x="2909" y="2155"/>
                  <a:pt x="2846" y="1862"/>
                </a:cubicBezTo>
                <a:cubicBezTo>
                  <a:pt x="2825" y="1758"/>
                  <a:pt x="2721" y="1653"/>
                  <a:pt x="2616" y="1632"/>
                </a:cubicBezTo>
                <a:cubicBezTo>
                  <a:pt x="2582" y="1618"/>
                  <a:pt x="2548" y="1611"/>
                  <a:pt x="2514" y="1611"/>
                </a:cubicBezTo>
                <a:cubicBezTo>
                  <a:pt x="2404" y="1611"/>
                  <a:pt x="2299" y="1683"/>
                  <a:pt x="2219" y="1779"/>
                </a:cubicBezTo>
                <a:cubicBezTo>
                  <a:pt x="2177" y="1862"/>
                  <a:pt x="2093" y="1967"/>
                  <a:pt x="2051" y="2051"/>
                </a:cubicBezTo>
                <a:cubicBezTo>
                  <a:pt x="1968" y="2155"/>
                  <a:pt x="1947" y="2281"/>
                  <a:pt x="1884" y="2406"/>
                </a:cubicBezTo>
                <a:cubicBezTo>
                  <a:pt x="1779" y="2678"/>
                  <a:pt x="1696" y="2950"/>
                  <a:pt x="1633" y="3222"/>
                </a:cubicBezTo>
                <a:cubicBezTo>
                  <a:pt x="1549" y="3474"/>
                  <a:pt x="1465" y="3766"/>
                  <a:pt x="1382" y="4038"/>
                </a:cubicBezTo>
                <a:cubicBezTo>
                  <a:pt x="1256" y="4478"/>
                  <a:pt x="1131" y="4917"/>
                  <a:pt x="1005" y="5336"/>
                </a:cubicBezTo>
                <a:cubicBezTo>
                  <a:pt x="649" y="6507"/>
                  <a:pt x="315" y="7700"/>
                  <a:pt x="1" y="8893"/>
                </a:cubicBezTo>
                <a:cubicBezTo>
                  <a:pt x="440" y="7847"/>
                  <a:pt x="859" y="6800"/>
                  <a:pt x="1277" y="5733"/>
                </a:cubicBezTo>
                <a:cubicBezTo>
                  <a:pt x="1465" y="5294"/>
                  <a:pt x="1654" y="4834"/>
                  <a:pt x="1800" y="4373"/>
                </a:cubicBezTo>
                <a:cubicBezTo>
                  <a:pt x="1842" y="4269"/>
                  <a:pt x="1884" y="4185"/>
                  <a:pt x="1905" y="4080"/>
                </a:cubicBezTo>
                <a:cubicBezTo>
                  <a:pt x="2009" y="3829"/>
                  <a:pt x="2093" y="3557"/>
                  <a:pt x="2198" y="3306"/>
                </a:cubicBezTo>
                <a:lnTo>
                  <a:pt x="2198" y="3306"/>
                </a:lnTo>
                <a:cubicBezTo>
                  <a:pt x="2198" y="3474"/>
                  <a:pt x="2177" y="3683"/>
                  <a:pt x="2177" y="3871"/>
                </a:cubicBezTo>
                <a:cubicBezTo>
                  <a:pt x="2156" y="4269"/>
                  <a:pt x="2156" y="4687"/>
                  <a:pt x="2114" y="5085"/>
                </a:cubicBezTo>
                <a:cubicBezTo>
                  <a:pt x="2093" y="5712"/>
                  <a:pt x="2093" y="6340"/>
                  <a:pt x="2072" y="6989"/>
                </a:cubicBezTo>
                <a:cubicBezTo>
                  <a:pt x="2072" y="7219"/>
                  <a:pt x="2051" y="7428"/>
                  <a:pt x="2051" y="7658"/>
                </a:cubicBezTo>
                <a:cubicBezTo>
                  <a:pt x="2051" y="7847"/>
                  <a:pt x="2093" y="8035"/>
                  <a:pt x="2156" y="8181"/>
                </a:cubicBezTo>
                <a:cubicBezTo>
                  <a:pt x="2198" y="8370"/>
                  <a:pt x="2302" y="8579"/>
                  <a:pt x="2491" y="8684"/>
                </a:cubicBezTo>
                <a:cubicBezTo>
                  <a:pt x="2646" y="8772"/>
                  <a:pt x="2825" y="8820"/>
                  <a:pt x="3003" y="8820"/>
                </a:cubicBezTo>
                <a:cubicBezTo>
                  <a:pt x="3160" y="8820"/>
                  <a:pt x="3316" y="8783"/>
                  <a:pt x="3453" y="8704"/>
                </a:cubicBezTo>
                <a:cubicBezTo>
                  <a:pt x="3809" y="8495"/>
                  <a:pt x="4060" y="8181"/>
                  <a:pt x="4290" y="7868"/>
                </a:cubicBezTo>
                <a:cubicBezTo>
                  <a:pt x="4834" y="7177"/>
                  <a:pt x="5232" y="6340"/>
                  <a:pt x="5566" y="5503"/>
                </a:cubicBezTo>
                <a:cubicBezTo>
                  <a:pt x="5734" y="5106"/>
                  <a:pt x="5859" y="4708"/>
                  <a:pt x="6006" y="4290"/>
                </a:cubicBezTo>
                <a:cubicBezTo>
                  <a:pt x="6110" y="4038"/>
                  <a:pt x="6194" y="3746"/>
                  <a:pt x="6299" y="3474"/>
                </a:cubicBezTo>
                <a:cubicBezTo>
                  <a:pt x="6341" y="3662"/>
                  <a:pt x="6362" y="3871"/>
                  <a:pt x="6382" y="4059"/>
                </a:cubicBezTo>
                <a:lnTo>
                  <a:pt x="6382" y="4038"/>
                </a:lnTo>
                <a:cubicBezTo>
                  <a:pt x="6487" y="4771"/>
                  <a:pt x="6571" y="5461"/>
                  <a:pt x="6675" y="6194"/>
                </a:cubicBezTo>
                <a:cubicBezTo>
                  <a:pt x="6717" y="6696"/>
                  <a:pt x="6801" y="7177"/>
                  <a:pt x="6885" y="7658"/>
                </a:cubicBezTo>
                <a:cubicBezTo>
                  <a:pt x="6906" y="7847"/>
                  <a:pt x="6968" y="8056"/>
                  <a:pt x="7010" y="8244"/>
                </a:cubicBezTo>
                <a:cubicBezTo>
                  <a:pt x="7073" y="8391"/>
                  <a:pt x="7136" y="8558"/>
                  <a:pt x="7303" y="8663"/>
                </a:cubicBezTo>
                <a:cubicBezTo>
                  <a:pt x="7392" y="8713"/>
                  <a:pt x="7503" y="8741"/>
                  <a:pt x="7615" y="8741"/>
                </a:cubicBezTo>
                <a:cubicBezTo>
                  <a:pt x="7688" y="8741"/>
                  <a:pt x="7760" y="8729"/>
                  <a:pt x="7826" y="8704"/>
                </a:cubicBezTo>
                <a:cubicBezTo>
                  <a:pt x="8140" y="8642"/>
                  <a:pt x="8391" y="8432"/>
                  <a:pt x="8600" y="8181"/>
                </a:cubicBezTo>
                <a:cubicBezTo>
                  <a:pt x="8872" y="7909"/>
                  <a:pt x="9103" y="7616"/>
                  <a:pt x="9333" y="7303"/>
                </a:cubicBezTo>
                <a:cubicBezTo>
                  <a:pt x="9919" y="6487"/>
                  <a:pt x="10358" y="5608"/>
                  <a:pt x="10839" y="4729"/>
                </a:cubicBezTo>
                <a:cubicBezTo>
                  <a:pt x="10944" y="4562"/>
                  <a:pt x="11007" y="4373"/>
                  <a:pt x="11111" y="4164"/>
                </a:cubicBezTo>
                <a:lnTo>
                  <a:pt x="11362" y="3683"/>
                </a:lnTo>
                <a:cubicBezTo>
                  <a:pt x="11362" y="3662"/>
                  <a:pt x="11383" y="3641"/>
                  <a:pt x="11383" y="3641"/>
                </a:cubicBezTo>
                <a:cubicBezTo>
                  <a:pt x="11383" y="3746"/>
                  <a:pt x="11383" y="3850"/>
                  <a:pt x="11404" y="3976"/>
                </a:cubicBezTo>
                <a:cubicBezTo>
                  <a:pt x="11425" y="4185"/>
                  <a:pt x="11425" y="4394"/>
                  <a:pt x="11467" y="4603"/>
                </a:cubicBezTo>
                <a:cubicBezTo>
                  <a:pt x="11488" y="4896"/>
                  <a:pt x="11488" y="5189"/>
                  <a:pt x="11530" y="5503"/>
                </a:cubicBezTo>
                <a:cubicBezTo>
                  <a:pt x="11592" y="5880"/>
                  <a:pt x="11613" y="6277"/>
                  <a:pt x="11676" y="6654"/>
                </a:cubicBezTo>
                <a:cubicBezTo>
                  <a:pt x="11718" y="7010"/>
                  <a:pt x="11781" y="7344"/>
                  <a:pt x="11823" y="7700"/>
                </a:cubicBezTo>
                <a:cubicBezTo>
                  <a:pt x="11844" y="7930"/>
                  <a:pt x="11885" y="8140"/>
                  <a:pt x="11948" y="8349"/>
                </a:cubicBezTo>
                <a:cubicBezTo>
                  <a:pt x="12032" y="8558"/>
                  <a:pt x="12116" y="8746"/>
                  <a:pt x="12304" y="8872"/>
                </a:cubicBezTo>
                <a:cubicBezTo>
                  <a:pt x="12471" y="9018"/>
                  <a:pt x="12680" y="9060"/>
                  <a:pt x="12890" y="9060"/>
                </a:cubicBezTo>
                <a:cubicBezTo>
                  <a:pt x="13141" y="9060"/>
                  <a:pt x="13350" y="8956"/>
                  <a:pt x="13517" y="8851"/>
                </a:cubicBezTo>
                <a:cubicBezTo>
                  <a:pt x="13915" y="8579"/>
                  <a:pt x="14229" y="8160"/>
                  <a:pt x="14459" y="7742"/>
                </a:cubicBezTo>
                <a:cubicBezTo>
                  <a:pt x="14731" y="7324"/>
                  <a:pt x="14961" y="6863"/>
                  <a:pt x="15170" y="6403"/>
                </a:cubicBezTo>
                <a:cubicBezTo>
                  <a:pt x="15380" y="5984"/>
                  <a:pt x="15568" y="5545"/>
                  <a:pt x="15777" y="5127"/>
                </a:cubicBezTo>
                <a:lnTo>
                  <a:pt x="16091" y="4415"/>
                </a:lnTo>
                <a:cubicBezTo>
                  <a:pt x="16112" y="4562"/>
                  <a:pt x="16133" y="4708"/>
                  <a:pt x="16175" y="4834"/>
                </a:cubicBezTo>
                <a:lnTo>
                  <a:pt x="16321" y="5545"/>
                </a:lnTo>
                <a:cubicBezTo>
                  <a:pt x="16405" y="5922"/>
                  <a:pt x="16489" y="6277"/>
                  <a:pt x="16551" y="6612"/>
                </a:cubicBezTo>
                <a:cubicBezTo>
                  <a:pt x="16635" y="6926"/>
                  <a:pt x="16698" y="7282"/>
                  <a:pt x="16865" y="7533"/>
                </a:cubicBezTo>
                <a:cubicBezTo>
                  <a:pt x="17053" y="7847"/>
                  <a:pt x="17367" y="8119"/>
                  <a:pt x="17744" y="8119"/>
                </a:cubicBezTo>
                <a:cubicBezTo>
                  <a:pt x="18058" y="8119"/>
                  <a:pt x="18372" y="8014"/>
                  <a:pt x="18623" y="7847"/>
                </a:cubicBezTo>
                <a:cubicBezTo>
                  <a:pt x="18916" y="7658"/>
                  <a:pt x="19146" y="7407"/>
                  <a:pt x="19355" y="7135"/>
                </a:cubicBezTo>
                <a:cubicBezTo>
                  <a:pt x="19564" y="6863"/>
                  <a:pt x="19753" y="6570"/>
                  <a:pt x="19941" y="6235"/>
                </a:cubicBezTo>
                <a:cubicBezTo>
                  <a:pt x="20087" y="5922"/>
                  <a:pt x="20255" y="5608"/>
                  <a:pt x="20380" y="5294"/>
                </a:cubicBezTo>
                <a:cubicBezTo>
                  <a:pt x="20569" y="4875"/>
                  <a:pt x="20736" y="4415"/>
                  <a:pt x="20903" y="3997"/>
                </a:cubicBezTo>
                <a:cubicBezTo>
                  <a:pt x="20924" y="3976"/>
                  <a:pt x="20924" y="3934"/>
                  <a:pt x="20945" y="3892"/>
                </a:cubicBezTo>
                <a:lnTo>
                  <a:pt x="20945" y="3934"/>
                </a:lnTo>
                <a:cubicBezTo>
                  <a:pt x="21008" y="4164"/>
                  <a:pt x="21050" y="4373"/>
                  <a:pt x="21113" y="4603"/>
                </a:cubicBezTo>
                <a:cubicBezTo>
                  <a:pt x="21196" y="4917"/>
                  <a:pt x="21259" y="5210"/>
                  <a:pt x="21343" y="5524"/>
                </a:cubicBezTo>
                <a:cubicBezTo>
                  <a:pt x="21427" y="5859"/>
                  <a:pt x="21531" y="6173"/>
                  <a:pt x="21636" y="6487"/>
                </a:cubicBezTo>
                <a:cubicBezTo>
                  <a:pt x="21678" y="6675"/>
                  <a:pt x="21761" y="6821"/>
                  <a:pt x="21845" y="6989"/>
                </a:cubicBezTo>
                <a:cubicBezTo>
                  <a:pt x="21887" y="7093"/>
                  <a:pt x="21971" y="7198"/>
                  <a:pt x="22054" y="7240"/>
                </a:cubicBezTo>
                <a:cubicBezTo>
                  <a:pt x="22138" y="7324"/>
                  <a:pt x="22201" y="7407"/>
                  <a:pt x="22284" y="7449"/>
                </a:cubicBezTo>
                <a:cubicBezTo>
                  <a:pt x="22368" y="7512"/>
                  <a:pt x="22410" y="7533"/>
                  <a:pt x="22494" y="7554"/>
                </a:cubicBezTo>
                <a:cubicBezTo>
                  <a:pt x="22598" y="7596"/>
                  <a:pt x="22724" y="7616"/>
                  <a:pt x="22828" y="7616"/>
                </a:cubicBezTo>
                <a:cubicBezTo>
                  <a:pt x="22912" y="7616"/>
                  <a:pt x="23017" y="7616"/>
                  <a:pt x="23100" y="7596"/>
                </a:cubicBezTo>
                <a:cubicBezTo>
                  <a:pt x="23205" y="7554"/>
                  <a:pt x="23289" y="7554"/>
                  <a:pt x="23393" y="7512"/>
                </a:cubicBezTo>
                <a:cubicBezTo>
                  <a:pt x="23728" y="7386"/>
                  <a:pt x="24042" y="7135"/>
                  <a:pt x="24293" y="6884"/>
                </a:cubicBezTo>
                <a:cubicBezTo>
                  <a:pt x="24440" y="6759"/>
                  <a:pt x="24544" y="6591"/>
                  <a:pt x="24670" y="6445"/>
                </a:cubicBezTo>
                <a:cubicBezTo>
                  <a:pt x="24774" y="6298"/>
                  <a:pt x="24879" y="6152"/>
                  <a:pt x="24963" y="6026"/>
                </a:cubicBezTo>
                <a:cubicBezTo>
                  <a:pt x="25172" y="5712"/>
                  <a:pt x="25339" y="5357"/>
                  <a:pt x="25528" y="5022"/>
                </a:cubicBezTo>
                <a:lnTo>
                  <a:pt x="26009" y="4080"/>
                </a:lnTo>
                <a:cubicBezTo>
                  <a:pt x="26051" y="3955"/>
                  <a:pt x="26134" y="3829"/>
                  <a:pt x="26176" y="3683"/>
                </a:cubicBezTo>
                <a:cubicBezTo>
                  <a:pt x="26218" y="3662"/>
                  <a:pt x="26218" y="3620"/>
                  <a:pt x="26239" y="3578"/>
                </a:cubicBezTo>
                <a:lnTo>
                  <a:pt x="26323" y="3892"/>
                </a:lnTo>
                <a:cubicBezTo>
                  <a:pt x="26364" y="4101"/>
                  <a:pt x="26385" y="4311"/>
                  <a:pt x="26448" y="4520"/>
                </a:cubicBezTo>
                <a:cubicBezTo>
                  <a:pt x="26532" y="4875"/>
                  <a:pt x="26574" y="5210"/>
                  <a:pt x="26657" y="5545"/>
                </a:cubicBezTo>
                <a:cubicBezTo>
                  <a:pt x="26699" y="5859"/>
                  <a:pt x="26783" y="6173"/>
                  <a:pt x="26846" y="6487"/>
                </a:cubicBezTo>
                <a:cubicBezTo>
                  <a:pt x="26888" y="6675"/>
                  <a:pt x="26909" y="6863"/>
                  <a:pt x="26992" y="7031"/>
                </a:cubicBezTo>
                <a:cubicBezTo>
                  <a:pt x="27055" y="7177"/>
                  <a:pt x="27097" y="7303"/>
                  <a:pt x="27201" y="7407"/>
                </a:cubicBezTo>
                <a:cubicBezTo>
                  <a:pt x="27285" y="7491"/>
                  <a:pt x="27390" y="7554"/>
                  <a:pt x="27473" y="7637"/>
                </a:cubicBezTo>
                <a:cubicBezTo>
                  <a:pt x="27578" y="7721"/>
                  <a:pt x="27683" y="7742"/>
                  <a:pt x="27787" y="7763"/>
                </a:cubicBezTo>
                <a:cubicBezTo>
                  <a:pt x="27892" y="7805"/>
                  <a:pt x="28017" y="7805"/>
                  <a:pt x="28122" y="7805"/>
                </a:cubicBezTo>
                <a:cubicBezTo>
                  <a:pt x="28248" y="7805"/>
                  <a:pt x="28352" y="7763"/>
                  <a:pt x="28478" y="7721"/>
                </a:cubicBezTo>
                <a:cubicBezTo>
                  <a:pt x="28624" y="7658"/>
                  <a:pt x="28771" y="7616"/>
                  <a:pt x="28896" y="7533"/>
                </a:cubicBezTo>
                <a:cubicBezTo>
                  <a:pt x="29085" y="7428"/>
                  <a:pt x="29273" y="7303"/>
                  <a:pt x="29419" y="7177"/>
                </a:cubicBezTo>
                <a:cubicBezTo>
                  <a:pt x="29587" y="7031"/>
                  <a:pt x="29712" y="6905"/>
                  <a:pt x="29838" y="6779"/>
                </a:cubicBezTo>
                <a:cubicBezTo>
                  <a:pt x="30131" y="6466"/>
                  <a:pt x="30403" y="6089"/>
                  <a:pt x="30633" y="5733"/>
                </a:cubicBezTo>
                <a:cubicBezTo>
                  <a:pt x="30968" y="5231"/>
                  <a:pt x="31261" y="4708"/>
                  <a:pt x="31554" y="4185"/>
                </a:cubicBezTo>
                <a:cubicBezTo>
                  <a:pt x="31658" y="4038"/>
                  <a:pt x="31721" y="3850"/>
                  <a:pt x="31826" y="3683"/>
                </a:cubicBezTo>
                <a:lnTo>
                  <a:pt x="31909" y="4248"/>
                </a:lnTo>
                <a:cubicBezTo>
                  <a:pt x="31993" y="4729"/>
                  <a:pt x="32098" y="5231"/>
                  <a:pt x="32223" y="5712"/>
                </a:cubicBezTo>
                <a:cubicBezTo>
                  <a:pt x="32328" y="6026"/>
                  <a:pt x="32453" y="6361"/>
                  <a:pt x="32600" y="6654"/>
                </a:cubicBezTo>
                <a:cubicBezTo>
                  <a:pt x="32663" y="6800"/>
                  <a:pt x="32809" y="6926"/>
                  <a:pt x="32914" y="7093"/>
                </a:cubicBezTo>
                <a:cubicBezTo>
                  <a:pt x="33060" y="7282"/>
                  <a:pt x="33290" y="7386"/>
                  <a:pt x="33499" y="7428"/>
                </a:cubicBezTo>
                <a:cubicBezTo>
                  <a:pt x="33604" y="7460"/>
                  <a:pt x="33719" y="7475"/>
                  <a:pt x="33834" y="7475"/>
                </a:cubicBezTo>
                <a:cubicBezTo>
                  <a:pt x="33949" y="7475"/>
                  <a:pt x="34064" y="7460"/>
                  <a:pt x="34169" y="7428"/>
                </a:cubicBezTo>
                <a:cubicBezTo>
                  <a:pt x="34336" y="7407"/>
                  <a:pt x="34525" y="7324"/>
                  <a:pt x="34692" y="7219"/>
                </a:cubicBezTo>
                <a:cubicBezTo>
                  <a:pt x="34859" y="7135"/>
                  <a:pt x="35006" y="6989"/>
                  <a:pt x="35152" y="6884"/>
                </a:cubicBezTo>
                <a:cubicBezTo>
                  <a:pt x="35320" y="6759"/>
                  <a:pt x="35445" y="6612"/>
                  <a:pt x="35592" y="6466"/>
                </a:cubicBezTo>
                <a:cubicBezTo>
                  <a:pt x="35843" y="6194"/>
                  <a:pt x="36052" y="5880"/>
                  <a:pt x="36261" y="5608"/>
                </a:cubicBezTo>
                <a:cubicBezTo>
                  <a:pt x="36492" y="5294"/>
                  <a:pt x="36680" y="4938"/>
                  <a:pt x="36847" y="4624"/>
                </a:cubicBezTo>
                <a:cubicBezTo>
                  <a:pt x="37036" y="4352"/>
                  <a:pt x="37224" y="4038"/>
                  <a:pt x="37370" y="3746"/>
                </a:cubicBezTo>
                <a:cubicBezTo>
                  <a:pt x="37517" y="3536"/>
                  <a:pt x="37621" y="3348"/>
                  <a:pt x="37747" y="3139"/>
                </a:cubicBezTo>
                <a:cubicBezTo>
                  <a:pt x="37852" y="2992"/>
                  <a:pt x="37956" y="2804"/>
                  <a:pt x="38061" y="2637"/>
                </a:cubicBezTo>
                <a:cubicBezTo>
                  <a:pt x="38103" y="2574"/>
                  <a:pt x="38165" y="2469"/>
                  <a:pt x="38207" y="2386"/>
                </a:cubicBezTo>
                <a:lnTo>
                  <a:pt x="38375" y="3097"/>
                </a:lnTo>
                <a:cubicBezTo>
                  <a:pt x="38416" y="3348"/>
                  <a:pt x="38479" y="3578"/>
                  <a:pt x="38521" y="3850"/>
                </a:cubicBezTo>
                <a:cubicBezTo>
                  <a:pt x="38584" y="4143"/>
                  <a:pt x="38626" y="4394"/>
                  <a:pt x="38689" y="4687"/>
                </a:cubicBezTo>
                <a:cubicBezTo>
                  <a:pt x="38709" y="4875"/>
                  <a:pt x="38772" y="5022"/>
                  <a:pt x="38793" y="5210"/>
                </a:cubicBezTo>
                <a:cubicBezTo>
                  <a:pt x="38793" y="5252"/>
                  <a:pt x="38814" y="5315"/>
                  <a:pt x="38814" y="5357"/>
                </a:cubicBezTo>
                <a:cubicBezTo>
                  <a:pt x="38835" y="5461"/>
                  <a:pt x="38898" y="5608"/>
                  <a:pt x="38940" y="5712"/>
                </a:cubicBezTo>
                <a:cubicBezTo>
                  <a:pt x="39002" y="5775"/>
                  <a:pt x="39044" y="5859"/>
                  <a:pt x="39107" y="5922"/>
                </a:cubicBezTo>
                <a:cubicBezTo>
                  <a:pt x="39191" y="6026"/>
                  <a:pt x="39253" y="6068"/>
                  <a:pt x="39358" y="6152"/>
                </a:cubicBezTo>
                <a:cubicBezTo>
                  <a:pt x="39546" y="6277"/>
                  <a:pt x="39756" y="6361"/>
                  <a:pt x="39965" y="6361"/>
                </a:cubicBezTo>
                <a:cubicBezTo>
                  <a:pt x="40341" y="6361"/>
                  <a:pt x="40676" y="6256"/>
                  <a:pt x="40990" y="6068"/>
                </a:cubicBezTo>
                <a:cubicBezTo>
                  <a:pt x="41137" y="5963"/>
                  <a:pt x="41304" y="5838"/>
                  <a:pt x="41450" y="5671"/>
                </a:cubicBezTo>
                <a:cubicBezTo>
                  <a:pt x="41597" y="5566"/>
                  <a:pt x="41702" y="5440"/>
                  <a:pt x="41806" y="5315"/>
                </a:cubicBezTo>
                <a:cubicBezTo>
                  <a:pt x="42246" y="4771"/>
                  <a:pt x="42580" y="4143"/>
                  <a:pt x="42915" y="3536"/>
                </a:cubicBezTo>
                <a:lnTo>
                  <a:pt x="43082" y="3222"/>
                </a:lnTo>
                <a:cubicBezTo>
                  <a:pt x="43103" y="3557"/>
                  <a:pt x="43103" y="3871"/>
                  <a:pt x="43124" y="4185"/>
                </a:cubicBezTo>
                <a:cubicBezTo>
                  <a:pt x="43166" y="4520"/>
                  <a:pt x="43187" y="4875"/>
                  <a:pt x="43208" y="5189"/>
                </a:cubicBezTo>
                <a:cubicBezTo>
                  <a:pt x="43229" y="5419"/>
                  <a:pt x="43271" y="5650"/>
                  <a:pt x="43313" y="5859"/>
                </a:cubicBezTo>
                <a:cubicBezTo>
                  <a:pt x="43313" y="5880"/>
                  <a:pt x="43334" y="5922"/>
                  <a:pt x="43334" y="5943"/>
                </a:cubicBezTo>
                <a:cubicBezTo>
                  <a:pt x="43375" y="6026"/>
                  <a:pt x="43417" y="6131"/>
                  <a:pt x="43438" y="6194"/>
                </a:cubicBezTo>
                <a:cubicBezTo>
                  <a:pt x="43501" y="6298"/>
                  <a:pt x="43564" y="6403"/>
                  <a:pt x="43647" y="6487"/>
                </a:cubicBezTo>
                <a:cubicBezTo>
                  <a:pt x="43731" y="6570"/>
                  <a:pt x="43836" y="6654"/>
                  <a:pt x="43940" y="6696"/>
                </a:cubicBezTo>
                <a:cubicBezTo>
                  <a:pt x="44066" y="6779"/>
                  <a:pt x="44275" y="6821"/>
                  <a:pt x="44442" y="6821"/>
                </a:cubicBezTo>
                <a:cubicBezTo>
                  <a:pt x="44568" y="6821"/>
                  <a:pt x="44694" y="6800"/>
                  <a:pt x="44819" y="6779"/>
                </a:cubicBezTo>
                <a:cubicBezTo>
                  <a:pt x="44987" y="6759"/>
                  <a:pt x="45133" y="6675"/>
                  <a:pt x="45279" y="6591"/>
                </a:cubicBezTo>
                <a:cubicBezTo>
                  <a:pt x="45656" y="6361"/>
                  <a:pt x="45928" y="5984"/>
                  <a:pt x="46179" y="5650"/>
                </a:cubicBezTo>
                <a:cubicBezTo>
                  <a:pt x="46472" y="5294"/>
                  <a:pt x="46681" y="4875"/>
                  <a:pt x="46911" y="4478"/>
                </a:cubicBezTo>
                <a:cubicBezTo>
                  <a:pt x="47100" y="4143"/>
                  <a:pt x="47288" y="3787"/>
                  <a:pt x="47435" y="3432"/>
                </a:cubicBezTo>
                <a:cubicBezTo>
                  <a:pt x="47497" y="3348"/>
                  <a:pt x="47539" y="3243"/>
                  <a:pt x="47581" y="3160"/>
                </a:cubicBezTo>
                <a:lnTo>
                  <a:pt x="47581" y="3620"/>
                </a:lnTo>
                <a:cubicBezTo>
                  <a:pt x="47581" y="3934"/>
                  <a:pt x="47539" y="4248"/>
                  <a:pt x="47539" y="4562"/>
                </a:cubicBezTo>
                <a:cubicBezTo>
                  <a:pt x="47539" y="4708"/>
                  <a:pt x="47518" y="4875"/>
                  <a:pt x="47518" y="5022"/>
                </a:cubicBezTo>
                <a:lnTo>
                  <a:pt x="47518" y="5210"/>
                </a:lnTo>
                <a:cubicBezTo>
                  <a:pt x="47518" y="5336"/>
                  <a:pt x="47539" y="5461"/>
                  <a:pt x="47581" y="5629"/>
                </a:cubicBezTo>
                <a:cubicBezTo>
                  <a:pt x="47602" y="5733"/>
                  <a:pt x="47644" y="5880"/>
                  <a:pt x="47707" y="5963"/>
                </a:cubicBezTo>
                <a:cubicBezTo>
                  <a:pt x="47748" y="6068"/>
                  <a:pt x="47832" y="6194"/>
                  <a:pt x="47916" y="6256"/>
                </a:cubicBezTo>
                <a:cubicBezTo>
                  <a:pt x="47937" y="6256"/>
                  <a:pt x="47937" y="6277"/>
                  <a:pt x="47958" y="6277"/>
                </a:cubicBezTo>
                <a:cubicBezTo>
                  <a:pt x="48062" y="6382"/>
                  <a:pt x="48209" y="6466"/>
                  <a:pt x="48355" y="6507"/>
                </a:cubicBezTo>
                <a:cubicBezTo>
                  <a:pt x="48481" y="6570"/>
                  <a:pt x="48585" y="6570"/>
                  <a:pt x="48732" y="6570"/>
                </a:cubicBezTo>
                <a:cubicBezTo>
                  <a:pt x="48755" y="6574"/>
                  <a:pt x="48778" y="6576"/>
                  <a:pt x="48801" y="6576"/>
                </a:cubicBezTo>
                <a:cubicBezTo>
                  <a:pt x="48903" y="6576"/>
                  <a:pt x="49006" y="6542"/>
                  <a:pt x="49108" y="6507"/>
                </a:cubicBezTo>
                <a:cubicBezTo>
                  <a:pt x="49192" y="6507"/>
                  <a:pt x="49276" y="6466"/>
                  <a:pt x="49360" y="6445"/>
                </a:cubicBezTo>
                <a:cubicBezTo>
                  <a:pt x="49820" y="6277"/>
                  <a:pt x="50196" y="5943"/>
                  <a:pt x="50531" y="5608"/>
                </a:cubicBezTo>
                <a:cubicBezTo>
                  <a:pt x="50845" y="5252"/>
                  <a:pt x="51075" y="4875"/>
                  <a:pt x="51305" y="4499"/>
                </a:cubicBezTo>
                <a:cubicBezTo>
                  <a:pt x="51452" y="4290"/>
                  <a:pt x="51577" y="4059"/>
                  <a:pt x="51703" y="3829"/>
                </a:cubicBezTo>
                <a:lnTo>
                  <a:pt x="51703" y="4687"/>
                </a:lnTo>
                <a:lnTo>
                  <a:pt x="51703" y="5252"/>
                </a:lnTo>
                <a:cubicBezTo>
                  <a:pt x="51703" y="5399"/>
                  <a:pt x="51724" y="5545"/>
                  <a:pt x="51766" y="5671"/>
                </a:cubicBezTo>
                <a:cubicBezTo>
                  <a:pt x="51766" y="5712"/>
                  <a:pt x="51787" y="5733"/>
                  <a:pt x="51787" y="5754"/>
                </a:cubicBezTo>
                <a:cubicBezTo>
                  <a:pt x="51849" y="5859"/>
                  <a:pt x="51870" y="5963"/>
                  <a:pt x="51912" y="6068"/>
                </a:cubicBezTo>
                <a:cubicBezTo>
                  <a:pt x="51996" y="6194"/>
                  <a:pt x="52080" y="6298"/>
                  <a:pt x="52142" y="6382"/>
                </a:cubicBezTo>
                <a:cubicBezTo>
                  <a:pt x="52289" y="6507"/>
                  <a:pt x="52435" y="6591"/>
                  <a:pt x="52624" y="6675"/>
                </a:cubicBezTo>
                <a:cubicBezTo>
                  <a:pt x="52770" y="6736"/>
                  <a:pt x="52937" y="6768"/>
                  <a:pt x="53110" y="6768"/>
                </a:cubicBezTo>
                <a:cubicBezTo>
                  <a:pt x="53233" y="6768"/>
                  <a:pt x="53359" y="6752"/>
                  <a:pt x="53482" y="6717"/>
                </a:cubicBezTo>
                <a:cubicBezTo>
                  <a:pt x="53712" y="6675"/>
                  <a:pt x="53921" y="6570"/>
                  <a:pt x="54130" y="6466"/>
                </a:cubicBezTo>
                <a:cubicBezTo>
                  <a:pt x="54339" y="6340"/>
                  <a:pt x="54528" y="6173"/>
                  <a:pt x="54716" y="6026"/>
                </a:cubicBezTo>
                <a:cubicBezTo>
                  <a:pt x="54862" y="5880"/>
                  <a:pt x="55009" y="5733"/>
                  <a:pt x="55114" y="5566"/>
                </a:cubicBezTo>
                <a:cubicBezTo>
                  <a:pt x="55260" y="5399"/>
                  <a:pt x="55427" y="5189"/>
                  <a:pt x="55553" y="5001"/>
                </a:cubicBezTo>
                <a:cubicBezTo>
                  <a:pt x="55804" y="4666"/>
                  <a:pt x="56013" y="4269"/>
                  <a:pt x="56264" y="3892"/>
                </a:cubicBezTo>
                <a:lnTo>
                  <a:pt x="56495" y="3515"/>
                </a:lnTo>
                <a:cubicBezTo>
                  <a:pt x="56662" y="3243"/>
                  <a:pt x="56808" y="2950"/>
                  <a:pt x="56955" y="2699"/>
                </a:cubicBezTo>
                <a:cubicBezTo>
                  <a:pt x="57101" y="2469"/>
                  <a:pt x="57227" y="2218"/>
                  <a:pt x="57373" y="1988"/>
                </a:cubicBezTo>
                <a:cubicBezTo>
                  <a:pt x="57436" y="2155"/>
                  <a:pt x="57457" y="2281"/>
                  <a:pt x="57520" y="2427"/>
                </a:cubicBezTo>
                <a:cubicBezTo>
                  <a:pt x="57562" y="2699"/>
                  <a:pt x="57624" y="2930"/>
                  <a:pt x="57666" y="3202"/>
                </a:cubicBezTo>
                <a:cubicBezTo>
                  <a:pt x="57750" y="3515"/>
                  <a:pt x="57813" y="3829"/>
                  <a:pt x="57875" y="4101"/>
                </a:cubicBezTo>
                <a:cubicBezTo>
                  <a:pt x="57896" y="4248"/>
                  <a:pt x="57959" y="4394"/>
                  <a:pt x="58001" y="4520"/>
                </a:cubicBezTo>
                <a:cubicBezTo>
                  <a:pt x="58064" y="4687"/>
                  <a:pt x="58085" y="4834"/>
                  <a:pt x="58147" y="5001"/>
                </a:cubicBezTo>
                <a:cubicBezTo>
                  <a:pt x="58357" y="5629"/>
                  <a:pt x="58629" y="6256"/>
                  <a:pt x="59215" y="6612"/>
                </a:cubicBezTo>
                <a:cubicBezTo>
                  <a:pt x="59194" y="6591"/>
                  <a:pt x="59131" y="6549"/>
                  <a:pt x="59110" y="6487"/>
                </a:cubicBezTo>
                <a:cubicBezTo>
                  <a:pt x="59005" y="6340"/>
                  <a:pt x="58901" y="6173"/>
                  <a:pt x="58859" y="5984"/>
                </a:cubicBezTo>
                <a:cubicBezTo>
                  <a:pt x="58712" y="5650"/>
                  <a:pt x="58650" y="5294"/>
                  <a:pt x="58587" y="4917"/>
                </a:cubicBezTo>
                <a:cubicBezTo>
                  <a:pt x="58503" y="4352"/>
                  <a:pt x="58503" y="3746"/>
                  <a:pt x="58482" y="3160"/>
                </a:cubicBezTo>
                <a:cubicBezTo>
                  <a:pt x="58482" y="2992"/>
                  <a:pt x="58482" y="2825"/>
                  <a:pt x="58461" y="2637"/>
                </a:cubicBezTo>
                <a:cubicBezTo>
                  <a:pt x="58461" y="2281"/>
                  <a:pt x="58399" y="1904"/>
                  <a:pt x="58378" y="1549"/>
                </a:cubicBezTo>
                <a:cubicBezTo>
                  <a:pt x="58357" y="1381"/>
                  <a:pt x="58357" y="1235"/>
                  <a:pt x="58294" y="1067"/>
                </a:cubicBezTo>
                <a:cubicBezTo>
                  <a:pt x="58273" y="963"/>
                  <a:pt x="58231" y="900"/>
                  <a:pt x="58168" y="816"/>
                </a:cubicBezTo>
                <a:cubicBezTo>
                  <a:pt x="58085" y="712"/>
                  <a:pt x="58022" y="628"/>
                  <a:pt x="57917" y="544"/>
                </a:cubicBezTo>
                <a:cubicBezTo>
                  <a:pt x="57813" y="523"/>
                  <a:pt x="57624" y="440"/>
                  <a:pt x="57436" y="440"/>
                </a:cubicBezTo>
                <a:cubicBezTo>
                  <a:pt x="57206" y="440"/>
                  <a:pt x="56997" y="586"/>
                  <a:pt x="56808" y="753"/>
                </a:cubicBezTo>
                <a:cubicBezTo>
                  <a:pt x="56620" y="942"/>
                  <a:pt x="56474" y="1151"/>
                  <a:pt x="56285" y="1360"/>
                </a:cubicBezTo>
                <a:cubicBezTo>
                  <a:pt x="56181" y="1486"/>
                  <a:pt x="56076" y="1632"/>
                  <a:pt x="55950" y="1758"/>
                </a:cubicBezTo>
                <a:cubicBezTo>
                  <a:pt x="55783" y="1946"/>
                  <a:pt x="55637" y="2155"/>
                  <a:pt x="55469" y="2323"/>
                </a:cubicBezTo>
                <a:lnTo>
                  <a:pt x="54842" y="3118"/>
                </a:lnTo>
                <a:cubicBezTo>
                  <a:pt x="54611" y="3432"/>
                  <a:pt x="54360" y="3746"/>
                  <a:pt x="54088" y="4059"/>
                </a:cubicBezTo>
                <a:cubicBezTo>
                  <a:pt x="53879" y="4290"/>
                  <a:pt x="53670" y="4520"/>
                  <a:pt x="53461" y="4708"/>
                </a:cubicBezTo>
                <a:cubicBezTo>
                  <a:pt x="53440" y="4206"/>
                  <a:pt x="53440" y="3725"/>
                  <a:pt x="53440" y="3222"/>
                </a:cubicBezTo>
                <a:cubicBezTo>
                  <a:pt x="53440" y="2930"/>
                  <a:pt x="53440" y="2678"/>
                  <a:pt x="53419" y="2386"/>
                </a:cubicBezTo>
                <a:lnTo>
                  <a:pt x="53419" y="1883"/>
                </a:lnTo>
                <a:cubicBezTo>
                  <a:pt x="53419" y="1716"/>
                  <a:pt x="53419" y="1528"/>
                  <a:pt x="53377" y="1339"/>
                </a:cubicBezTo>
                <a:cubicBezTo>
                  <a:pt x="53356" y="1193"/>
                  <a:pt x="53356" y="1046"/>
                  <a:pt x="53314" y="921"/>
                </a:cubicBezTo>
                <a:cubicBezTo>
                  <a:pt x="53272" y="837"/>
                  <a:pt x="53230" y="733"/>
                  <a:pt x="53209" y="670"/>
                </a:cubicBezTo>
                <a:cubicBezTo>
                  <a:pt x="53147" y="502"/>
                  <a:pt x="53105" y="398"/>
                  <a:pt x="53000" y="272"/>
                </a:cubicBezTo>
                <a:cubicBezTo>
                  <a:pt x="52896" y="168"/>
                  <a:pt x="52749" y="84"/>
                  <a:pt x="52603" y="63"/>
                </a:cubicBezTo>
                <a:cubicBezTo>
                  <a:pt x="52527" y="41"/>
                  <a:pt x="52449" y="31"/>
                  <a:pt x="52370" y="31"/>
                </a:cubicBezTo>
                <a:cubicBezTo>
                  <a:pt x="52145" y="31"/>
                  <a:pt x="51921" y="117"/>
                  <a:pt x="51766" y="272"/>
                </a:cubicBezTo>
                <a:cubicBezTo>
                  <a:pt x="51661" y="377"/>
                  <a:pt x="51557" y="481"/>
                  <a:pt x="51452" y="628"/>
                </a:cubicBezTo>
                <a:cubicBezTo>
                  <a:pt x="51368" y="774"/>
                  <a:pt x="51285" y="921"/>
                  <a:pt x="51222" y="1088"/>
                </a:cubicBezTo>
                <a:lnTo>
                  <a:pt x="51054" y="1381"/>
                </a:lnTo>
                <a:cubicBezTo>
                  <a:pt x="50950" y="1570"/>
                  <a:pt x="50845" y="1758"/>
                  <a:pt x="50761" y="1967"/>
                </a:cubicBezTo>
                <a:cubicBezTo>
                  <a:pt x="50343" y="2741"/>
                  <a:pt x="49924" y="3557"/>
                  <a:pt x="49401" y="4269"/>
                </a:cubicBezTo>
                <a:cubicBezTo>
                  <a:pt x="49360" y="4352"/>
                  <a:pt x="49297" y="4394"/>
                  <a:pt x="49234" y="4478"/>
                </a:cubicBezTo>
                <a:cubicBezTo>
                  <a:pt x="49192" y="4080"/>
                  <a:pt x="49192" y="3704"/>
                  <a:pt x="49192" y="3285"/>
                </a:cubicBezTo>
                <a:lnTo>
                  <a:pt x="49192" y="2406"/>
                </a:lnTo>
                <a:lnTo>
                  <a:pt x="49192" y="1862"/>
                </a:lnTo>
                <a:cubicBezTo>
                  <a:pt x="49192" y="1611"/>
                  <a:pt x="49171" y="1339"/>
                  <a:pt x="49150" y="1109"/>
                </a:cubicBezTo>
                <a:cubicBezTo>
                  <a:pt x="49108" y="921"/>
                  <a:pt x="49067" y="733"/>
                  <a:pt x="48983" y="565"/>
                </a:cubicBezTo>
                <a:cubicBezTo>
                  <a:pt x="48941" y="377"/>
                  <a:pt x="48795" y="209"/>
                  <a:pt x="48648" y="105"/>
                </a:cubicBezTo>
                <a:cubicBezTo>
                  <a:pt x="48544" y="42"/>
                  <a:pt x="48418" y="0"/>
                  <a:pt x="48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Picture 31" descr="Diagram&#10;&#10;Description automatically generated">
            <a:extLst>
              <a:ext uri="{FF2B5EF4-FFF2-40B4-BE49-F238E27FC236}">
                <a16:creationId xmlns:a16="http://schemas.microsoft.com/office/drawing/2014/main" id="{DABE865E-8FAF-4FA3-AB08-6BCB706203F3}"/>
              </a:ext>
            </a:extLst>
          </p:cNvPr>
          <p:cNvPicPr>
            <a:picLocks noChangeAspect="1"/>
          </p:cNvPicPr>
          <p:nvPr/>
        </p:nvPicPr>
        <p:blipFill>
          <a:blip r:embed="rId3"/>
          <a:stretch>
            <a:fillRect/>
          </a:stretch>
        </p:blipFill>
        <p:spPr>
          <a:xfrm>
            <a:off x="632832" y="1390369"/>
            <a:ext cx="2954321" cy="23258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47"/>
          <p:cNvSpPr txBox="1">
            <a:spLocks noGrp="1"/>
          </p:cNvSpPr>
          <p:nvPr>
            <p:ph type="subTitle" idx="1"/>
          </p:nvPr>
        </p:nvSpPr>
        <p:spPr>
          <a:xfrm flipH="1">
            <a:off x="3233206" y="1342824"/>
            <a:ext cx="5296930" cy="2161309"/>
          </a:xfrm>
          <a:prstGeom prst="rect">
            <a:avLst/>
          </a:prstGeom>
        </p:spPr>
        <p:txBody>
          <a:bodyPr spcFirstLastPara="1" wrap="square" lIns="91425" tIns="91425" rIns="91425" bIns="91425" anchor="b" anchorCtr="0">
            <a:noAutofit/>
          </a:bodyPr>
          <a:lstStyle/>
          <a:p>
            <a:pPr algn="l" rtl="0" fontAlgn="base"/>
            <a:r>
              <a:rPr lang="en-US" sz="1400" b="0" i="0" dirty="0">
                <a:solidFill>
                  <a:srgbClr val="000000"/>
                </a:solidFill>
                <a:effectLst/>
                <a:latin typeface="Calibri" panose="020F0502020204030204" pitchFamily="34" charset="0"/>
              </a:rPr>
              <a:t>The </a:t>
            </a:r>
            <a:r>
              <a:rPr lang="en-US" sz="1400" b="0" i="0" dirty="0" err="1">
                <a:solidFill>
                  <a:srgbClr val="000000"/>
                </a:solidFill>
                <a:effectLst/>
                <a:latin typeface="Calibri" panose="020F0502020204030204" pitchFamily="34" charset="0"/>
              </a:rPr>
              <a:t>SortingDemoScreen</a:t>
            </a:r>
            <a:r>
              <a:rPr lang="en-US" sz="1400" b="0" i="0" dirty="0">
                <a:solidFill>
                  <a:srgbClr val="000000"/>
                </a:solidFill>
                <a:effectLst/>
                <a:latin typeface="Calibri" panose="020F0502020204030204" pitchFamily="34" charset="0"/>
              </a:rPr>
              <a:t> constructor will have two parameter, they are the instance of </a:t>
            </a:r>
            <a:r>
              <a:rPr lang="en-US" sz="1400" b="0" i="0" dirty="0" err="1">
                <a:solidFill>
                  <a:srgbClr val="000000"/>
                </a:solidFill>
                <a:effectLst/>
                <a:latin typeface="Calibri" panose="020F0502020204030204" pitchFamily="34" charset="0"/>
              </a:rPr>
              <a:t>ISortingAlgorithm</a:t>
            </a:r>
            <a:r>
              <a:rPr lang="en-US" sz="1400" b="0" i="0" dirty="0">
                <a:solidFill>
                  <a:srgbClr val="000000"/>
                </a:solidFill>
                <a:effectLst/>
                <a:latin typeface="Calibri" panose="020F0502020204030204" pitchFamily="34" charset="0"/>
              </a:rPr>
              <a:t> (to know which algorithm it will demonstrate) and the instance of </a:t>
            </a:r>
            <a:r>
              <a:rPr lang="en-US" sz="1400" b="0" i="0" dirty="0" err="1">
                <a:solidFill>
                  <a:srgbClr val="000000"/>
                </a:solidFill>
                <a:effectLst/>
                <a:latin typeface="Calibri" panose="020F0502020204030204" pitchFamily="34" charset="0"/>
              </a:rPr>
              <a:t>SortArray</a:t>
            </a:r>
            <a:r>
              <a:rPr lang="en-US" sz="1400" b="0" i="0" dirty="0">
                <a:solidFill>
                  <a:srgbClr val="000000"/>
                </a:solidFill>
                <a:effectLst/>
                <a:latin typeface="Calibri" panose="020F0502020204030204" pitchFamily="34" charset="0"/>
              </a:rPr>
              <a:t> (to paint the array). It also connects to the Input interface to take the array (whether it is created manually or randomly). </a:t>
            </a:r>
            <a:endParaRPr lang="en-US" sz="1400" b="0" i="0" dirty="0">
              <a:solidFill>
                <a:srgbClr val="000000"/>
              </a:solidFill>
              <a:effectLst/>
              <a:latin typeface="Segoe UI" panose="020B0502040204020203" pitchFamily="34" charset="0"/>
            </a:endParaRPr>
          </a:p>
          <a:p>
            <a:pPr algn="l" rtl="0" fontAlgn="base"/>
            <a:r>
              <a:rPr lang="en-US" sz="1400" b="0" i="0" dirty="0" err="1">
                <a:solidFill>
                  <a:srgbClr val="000000"/>
                </a:solidFill>
                <a:effectLst/>
                <a:latin typeface="Calibri" panose="020F0502020204030204" pitchFamily="34" charset="0"/>
              </a:rPr>
              <a:t>MainMenuScreen</a:t>
            </a:r>
            <a:r>
              <a:rPr lang="en-US" sz="1400" b="0" i="0" dirty="0">
                <a:solidFill>
                  <a:srgbClr val="000000"/>
                </a:solidFill>
                <a:effectLst/>
                <a:latin typeface="Calibri" panose="020F0502020204030204" pitchFamily="34" charset="0"/>
              </a:rPr>
              <a:t> will display the main menu to choose including choose type of algorithm to visualize, help and exits.  </a:t>
            </a:r>
            <a:endParaRPr lang="en-US" sz="1400" b="0" i="0" dirty="0">
              <a:solidFill>
                <a:srgbClr val="000000"/>
              </a:solidFill>
              <a:effectLst/>
              <a:latin typeface="Segoe UI" panose="020B0502040204020203" pitchFamily="34" charset="0"/>
            </a:endParaRPr>
          </a:p>
          <a:p>
            <a:pPr marL="0" lvl="0" indent="0" algn="ctr" rtl="0">
              <a:spcBef>
                <a:spcPts val="0"/>
              </a:spcBef>
              <a:spcAft>
                <a:spcPts val="0"/>
              </a:spcAft>
              <a:buNone/>
            </a:pPr>
            <a:endParaRPr sz="1400" dirty="0"/>
          </a:p>
        </p:txBody>
      </p:sp>
      <p:pic>
        <p:nvPicPr>
          <p:cNvPr id="7" name="Picture 6" descr="Diagram&#10;&#10;Description automatically generated">
            <a:extLst>
              <a:ext uri="{FF2B5EF4-FFF2-40B4-BE49-F238E27FC236}">
                <a16:creationId xmlns:a16="http://schemas.microsoft.com/office/drawing/2014/main" id="{3352399A-F24B-464D-8064-9E8035BC782E}"/>
              </a:ext>
            </a:extLst>
          </p:cNvPr>
          <p:cNvPicPr>
            <a:picLocks noChangeAspect="1"/>
          </p:cNvPicPr>
          <p:nvPr/>
        </p:nvPicPr>
        <p:blipFill>
          <a:blip r:embed="rId3"/>
          <a:stretch>
            <a:fillRect/>
          </a:stretch>
        </p:blipFill>
        <p:spPr>
          <a:xfrm>
            <a:off x="143883" y="1037382"/>
            <a:ext cx="3117281" cy="27481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5" name="Google Shape;865;p42"/>
          <p:cNvSpPr txBox="1">
            <a:spLocks noGrp="1"/>
          </p:cNvSpPr>
          <p:nvPr>
            <p:ph type="body" idx="1"/>
          </p:nvPr>
        </p:nvSpPr>
        <p:spPr>
          <a:xfrm>
            <a:off x="184812" y="4432936"/>
            <a:ext cx="8520600" cy="601500"/>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1200"/>
              </a:spcAft>
              <a:buNone/>
            </a:pPr>
            <a:r>
              <a:rPr lang="en-US" dirty="0"/>
              <a:t>Link Demo Video: https://drive.google.com/drive/folders/1eRUhNUoVMJH59t_TcnSg_TmORpPGpaXY?usp=sharing</a:t>
            </a:r>
          </a:p>
        </p:txBody>
      </p:sp>
      <p:grpSp>
        <p:nvGrpSpPr>
          <p:cNvPr id="866" name="Google Shape;866;p42"/>
          <p:cNvGrpSpPr/>
          <p:nvPr/>
        </p:nvGrpSpPr>
        <p:grpSpPr>
          <a:xfrm rot="5400000">
            <a:off x="7058696" y="2585665"/>
            <a:ext cx="754467" cy="322482"/>
            <a:chOff x="1848388" y="1192013"/>
            <a:chExt cx="533418" cy="227983"/>
          </a:xfrm>
        </p:grpSpPr>
        <p:sp>
          <p:nvSpPr>
            <p:cNvPr id="867" name="Google Shape;867;p42"/>
            <p:cNvSpPr/>
            <p:nvPr/>
          </p:nvSpPr>
          <p:spPr>
            <a:xfrm rot="-2238940">
              <a:off x="1909116" y="1193895"/>
              <a:ext cx="48950" cy="216887"/>
            </a:xfrm>
            <a:custGeom>
              <a:avLst/>
              <a:gdLst/>
              <a:ahLst/>
              <a:cxnLst/>
              <a:rect l="l" t="t" r="r" b="b"/>
              <a:pathLst>
                <a:path w="1958" h="5621" extrusionOk="0">
                  <a:moveTo>
                    <a:pt x="973" y="1"/>
                  </a:moveTo>
                  <a:cubicBezTo>
                    <a:pt x="486" y="1"/>
                    <a:pt x="1" y="311"/>
                    <a:pt x="1" y="930"/>
                  </a:cubicBezTo>
                  <a:lnTo>
                    <a:pt x="1" y="4679"/>
                  </a:lnTo>
                  <a:cubicBezTo>
                    <a:pt x="1" y="5307"/>
                    <a:pt x="490" y="5620"/>
                    <a:pt x="979" y="5620"/>
                  </a:cubicBezTo>
                  <a:cubicBezTo>
                    <a:pt x="1468" y="5620"/>
                    <a:pt x="1957" y="5307"/>
                    <a:pt x="1957" y="4679"/>
                  </a:cubicBezTo>
                  <a:lnTo>
                    <a:pt x="1957" y="930"/>
                  </a:lnTo>
                  <a:cubicBezTo>
                    <a:pt x="1950" y="311"/>
                    <a:pt x="1461"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2086205" y="1192013"/>
              <a:ext cx="63150" cy="215308"/>
            </a:xfrm>
            <a:custGeom>
              <a:avLst/>
              <a:gdLst/>
              <a:ahLst/>
              <a:cxnLst/>
              <a:rect l="l" t="t" r="r" b="b"/>
              <a:pathLst>
                <a:path w="2526" h="5970" extrusionOk="0">
                  <a:moveTo>
                    <a:pt x="1338" y="0"/>
                  </a:moveTo>
                  <a:cubicBezTo>
                    <a:pt x="954" y="0"/>
                    <a:pt x="583" y="214"/>
                    <a:pt x="464" y="709"/>
                  </a:cubicBezTo>
                  <a:cubicBezTo>
                    <a:pt x="106" y="2128"/>
                    <a:pt x="1" y="3576"/>
                    <a:pt x="150" y="5040"/>
                  </a:cubicBezTo>
                  <a:cubicBezTo>
                    <a:pt x="218" y="5656"/>
                    <a:pt x="747" y="5970"/>
                    <a:pt x="1238" y="5970"/>
                  </a:cubicBezTo>
                  <a:cubicBezTo>
                    <a:pt x="1724" y="5970"/>
                    <a:pt x="2174" y="5664"/>
                    <a:pt x="2107" y="5040"/>
                  </a:cubicBezTo>
                  <a:cubicBezTo>
                    <a:pt x="1972" y="3756"/>
                    <a:pt x="2047" y="2486"/>
                    <a:pt x="2346" y="1231"/>
                  </a:cubicBezTo>
                  <a:cubicBezTo>
                    <a:pt x="2525" y="486"/>
                    <a:pt x="1917"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rot="1767252">
              <a:off x="2271346" y="1204629"/>
              <a:ext cx="61847" cy="213990"/>
            </a:xfrm>
            <a:custGeom>
              <a:avLst/>
              <a:gdLst/>
              <a:ahLst/>
              <a:cxnLst/>
              <a:rect l="l" t="t" r="r" b="b"/>
              <a:pathLst>
                <a:path w="2474" h="6624" extrusionOk="0">
                  <a:moveTo>
                    <a:pt x="1104" y="1"/>
                  </a:moveTo>
                  <a:cubicBezTo>
                    <a:pt x="616" y="1"/>
                    <a:pt x="112" y="314"/>
                    <a:pt x="75" y="942"/>
                  </a:cubicBezTo>
                  <a:cubicBezTo>
                    <a:pt x="0" y="2615"/>
                    <a:pt x="135" y="4272"/>
                    <a:pt x="433" y="5915"/>
                  </a:cubicBezTo>
                  <a:cubicBezTo>
                    <a:pt x="535" y="6410"/>
                    <a:pt x="895" y="6624"/>
                    <a:pt x="1276" y="6624"/>
                  </a:cubicBezTo>
                  <a:cubicBezTo>
                    <a:pt x="1851" y="6624"/>
                    <a:pt x="2474" y="6138"/>
                    <a:pt x="2330" y="5393"/>
                  </a:cubicBezTo>
                  <a:cubicBezTo>
                    <a:pt x="2046" y="3929"/>
                    <a:pt x="1972" y="2435"/>
                    <a:pt x="2031" y="942"/>
                  </a:cubicBezTo>
                  <a:cubicBezTo>
                    <a:pt x="2061" y="314"/>
                    <a:pt x="1591"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42"/>
          <p:cNvGrpSpPr/>
          <p:nvPr/>
        </p:nvGrpSpPr>
        <p:grpSpPr>
          <a:xfrm rot="-5400000">
            <a:off x="1375747" y="2608023"/>
            <a:ext cx="747746" cy="319633"/>
            <a:chOff x="1848388" y="1192013"/>
            <a:chExt cx="533418" cy="227983"/>
          </a:xfrm>
        </p:grpSpPr>
        <p:sp>
          <p:nvSpPr>
            <p:cNvPr id="871" name="Google Shape;871;p42"/>
            <p:cNvSpPr/>
            <p:nvPr/>
          </p:nvSpPr>
          <p:spPr>
            <a:xfrm rot="-2238940">
              <a:off x="1909116" y="1193895"/>
              <a:ext cx="48950" cy="216887"/>
            </a:xfrm>
            <a:custGeom>
              <a:avLst/>
              <a:gdLst/>
              <a:ahLst/>
              <a:cxnLst/>
              <a:rect l="l" t="t" r="r" b="b"/>
              <a:pathLst>
                <a:path w="1958" h="5621" extrusionOk="0">
                  <a:moveTo>
                    <a:pt x="973" y="1"/>
                  </a:moveTo>
                  <a:cubicBezTo>
                    <a:pt x="486" y="1"/>
                    <a:pt x="1" y="311"/>
                    <a:pt x="1" y="930"/>
                  </a:cubicBezTo>
                  <a:lnTo>
                    <a:pt x="1" y="4679"/>
                  </a:lnTo>
                  <a:cubicBezTo>
                    <a:pt x="1" y="5307"/>
                    <a:pt x="490" y="5620"/>
                    <a:pt x="979" y="5620"/>
                  </a:cubicBezTo>
                  <a:cubicBezTo>
                    <a:pt x="1468" y="5620"/>
                    <a:pt x="1957" y="5307"/>
                    <a:pt x="1957" y="4679"/>
                  </a:cubicBezTo>
                  <a:lnTo>
                    <a:pt x="1957" y="930"/>
                  </a:lnTo>
                  <a:cubicBezTo>
                    <a:pt x="1950" y="311"/>
                    <a:pt x="1461"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2086205" y="1192013"/>
              <a:ext cx="63150" cy="215308"/>
            </a:xfrm>
            <a:custGeom>
              <a:avLst/>
              <a:gdLst/>
              <a:ahLst/>
              <a:cxnLst/>
              <a:rect l="l" t="t" r="r" b="b"/>
              <a:pathLst>
                <a:path w="2526" h="5970" extrusionOk="0">
                  <a:moveTo>
                    <a:pt x="1338" y="0"/>
                  </a:moveTo>
                  <a:cubicBezTo>
                    <a:pt x="954" y="0"/>
                    <a:pt x="583" y="214"/>
                    <a:pt x="464" y="709"/>
                  </a:cubicBezTo>
                  <a:cubicBezTo>
                    <a:pt x="106" y="2128"/>
                    <a:pt x="1" y="3576"/>
                    <a:pt x="150" y="5040"/>
                  </a:cubicBezTo>
                  <a:cubicBezTo>
                    <a:pt x="218" y="5656"/>
                    <a:pt x="747" y="5970"/>
                    <a:pt x="1238" y="5970"/>
                  </a:cubicBezTo>
                  <a:cubicBezTo>
                    <a:pt x="1724" y="5970"/>
                    <a:pt x="2174" y="5664"/>
                    <a:pt x="2107" y="5040"/>
                  </a:cubicBezTo>
                  <a:cubicBezTo>
                    <a:pt x="1972" y="3756"/>
                    <a:pt x="2047" y="2486"/>
                    <a:pt x="2346" y="1231"/>
                  </a:cubicBezTo>
                  <a:cubicBezTo>
                    <a:pt x="2525" y="486"/>
                    <a:pt x="1917"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rot="1767252">
              <a:off x="2271346" y="1204629"/>
              <a:ext cx="61847" cy="213990"/>
            </a:xfrm>
            <a:custGeom>
              <a:avLst/>
              <a:gdLst/>
              <a:ahLst/>
              <a:cxnLst/>
              <a:rect l="l" t="t" r="r" b="b"/>
              <a:pathLst>
                <a:path w="2474" h="6624" extrusionOk="0">
                  <a:moveTo>
                    <a:pt x="1104" y="1"/>
                  </a:moveTo>
                  <a:cubicBezTo>
                    <a:pt x="616" y="1"/>
                    <a:pt x="112" y="314"/>
                    <a:pt x="75" y="942"/>
                  </a:cubicBezTo>
                  <a:cubicBezTo>
                    <a:pt x="0" y="2615"/>
                    <a:pt x="135" y="4272"/>
                    <a:pt x="433" y="5915"/>
                  </a:cubicBezTo>
                  <a:cubicBezTo>
                    <a:pt x="535" y="6410"/>
                    <a:pt x="895" y="6624"/>
                    <a:pt x="1276" y="6624"/>
                  </a:cubicBezTo>
                  <a:cubicBezTo>
                    <a:pt x="1851" y="6624"/>
                    <a:pt x="2474" y="6138"/>
                    <a:pt x="2330" y="5393"/>
                  </a:cubicBezTo>
                  <a:cubicBezTo>
                    <a:pt x="2046" y="3929"/>
                    <a:pt x="1972" y="2435"/>
                    <a:pt x="2031" y="942"/>
                  </a:cubicBezTo>
                  <a:cubicBezTo>
                    <a:pt x="2061" y="314"/>
                    <a:pt x="1591"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 name="Google Shape;874;p42"/>
          <p:cNvSpPr/>
          <p:nvPr/>
        </p:nvSpPr>
        <p:spPr>
          <a:xfrm>
            <a:off x="3354702" y="4734416"/>
            <a:ext cx="1749750" cy="138200"/>
          </a:xfrm>
          <a:custGeom>
            <a:avLst/>
            <a:gdLst/>
            <a:ahLst/>
            <a:cxnLst/>
            <a:rect l="l" t="t" r="r" b="b"/>
            <a:pathLst>
              <a:path w="69990" h="5528" extrusionOk="0">
                <a:moveTo>
                  <a:pt x="29335" y="0"/>
                </a:moveTo>
                <a:cubicBezTo>
                  <a:pt x="29293" y="0"/>
                  <a:pt x="29210" y="0"/>
                  <a:pt x="29147" y="42"/>
                </a:cubicBezTo>
                <a:cubicBezTo>
                  <a:pt x="29021" y="63"/>
                  <a:pt x="28917" y="84"/>
                  <a:pt x="28791" y="105"/>
                </a:cubicBezTo>
                <a:cubicBezTo>
                  <a:pt x="28561" y="189"/>
                  <a:pt x="28310" y="272"/>
                  <a:pt x="28080" y="377"/>
                </a:cubicBezTo>
                <a:cubicBezTo>
                  <a:pt x="27891" y="461"/>
                  <a:pt x="27724" y="523"/>
                  <a:pt x="27536" y="628"/>
                </a:cubicBezTo>
                <a:cubicBezTo>
                  <a:pt x="27410" y="691"/>
                  <a:pt x="27264" y="775"/>
                  <a:pt x="27138" y="816"/>
                </a:cubicBezTo>
                <a:cubicBezTo>
                  <a:pt x="26929" y="921"/>
                  <a:pt x="26741" y="1026"/>
                  <a:pt x="26531" y="1130"/>
                </a:cubicBezTo>
                <a:cubicBezTo>
                  <a:pt x="26427" y="1193"/>
                  <a:pt x="26322" y="1235"/>
                  <a:pt x="26259" y="1298"/>
                </a:cubicBezTo>
                <a:cubicBezTo>
                  <a:pt x="26071" y="1402"/>
                  <a:pt x="25883" y="1528"/>
                  <a:pt x="25736" y="1632"/>
                </a:cubicBezTo>
                <a:cubicBezTo>
                  <a:pt x="25590" y="1716"/>
                  <a:pt x="25464" y="1779"/>
                  <a:pt x="25339" y="1884"/>
                </a:cubicBezTo>
                <a:cubicBezTo>
                  <a:pt x="25004" y="2093"/>
                  <a:pt x="24690" y="2344"/>
                  <a:pt x="24334" y="2553"/>
                </a:cubicBezTo>
                <a:cubicBezTo>
                  <a:pt x="23644" y="3013"/>
                  <a:pt x="22912" y="3495"/>
                  <a:pt x="22116" y="3829"/>
                </a:cubicBezTo>
                <a:cubicBezTo>
                  <a:pt x="21928" y="3913"/>
                  <a:pt x="21782" y="3955"/>
                  <a:pt x="21593" y="4039"/>
                </a:cubicBezTo>
                <a:cubicBezTo>
                  <a:pt x="21384" y="4122"/>
                  <a:pt x="21154" y="4164"/>
                  <a:pt x="20924" y="4185"/>
                </a:cubicBezTo>
                <a:cubicBezTo>
                  <a:pt x="20819" y="4185"/>
                  <a:pt x="20736" y="4227"/>
                  <a:pt x="20631" y="4227"/>
                </a:cubicBezTo>
                <a:cubicBezTo>
                  <a:pt x="20464" y="4227"/>
                  <a:pt x="20338" y="4227"/>
                  <a:pt x="20192" y="4185"/>
                </a:cubicBezTo>
                <a:cubicBezTo>
                  <a:pt x="19982" y="4164"/>
                  <a:pt x="19773" y="4122"/>
                  <a:pt x="19585" y="4039"/>
                </a:cubicBezTo>
                <a:cubicBezTo>
                  <a:pt x="19375" y="3934"/>
                  <a:pt x="19166" y="3808"/>
                  <a:pt x="18978" y="3662"/>
                </a:cubicBezTo>
                <a:cubicBezTo>
                  <a:pt x="18664" y="3432"/>
                  <a:pt x="18413" y="3139"/>
                  <a:pt x="18141" y="2867"/>
                </a:cubicBezTo>
                <a:cubicBezTo>
                  <a:pt x="18015" y="2720"/>
                  <a:pt x="17890" y="2574"/>
                  <a:pt x="17743" y="2448"/>
                </a:cubicBezTo>
                <a:cubicBezTo>
                  <a:pt x="17597" y="2281"/>
                  <a:pt x="17409" y="2135"/>
                  <a:pt x="17262" y="1967"/>
                </a:cubicBezTo>
                <a:cubicBezTo>
                  <a:pt x="17095" y="1842"/>
                  <a:pt x="16969" y="1737"/>
                  <a:pt x="16781" y="1653"/>
                </a:cubicBezTo>
                <a:cubicBezTo>
                  <a:pt x="16676" y="1612"/>
                  <a:pt x="16572" y="1570"/>
                  <a:pt x="16467" y="1528"/>
                </a:cubicBezTo>
                <a:cubicBezTo>
                  <a:pt x="16362" y="1507"/>
                  <a:pt x="16258" y="1465"/>
                  <a:pt x="16153" y="1465"/>
                </a:cubicBezTo>
                <a:cubicBezTo>
                  <a:pt x="16070" y="1465"/>
                  <a:pt x="16028" y="1465"/>
                  <a:pt x="15944" y="1507"/>
                </a:cubicBezTo>
                <a:cubicBezTo>
                  <a:pt x="15839" y="1528"/>
                  <a:pt x="15756" y="1549"/>
                  <a:pt x="15651" y="1612"/>
                </a:cubicBezTo>
                <a:cubicBezTo>
                  <a:pt x="15588" y="1653"/>
                  <a:pt x="15484" y="1716"/>
                  <a:pt x="15400" y="1758"/>
                </a:cubicBezTo>
                <a:cubicBezTo>
                  <a:pt x="15316" y="1842"/>
                  <a:pt x="15233" y="1925"/>
                  <a:pt x="15191" y="1988"/>
                </a:cubicBezTo>
                <a:cubicBezTo>
                  <a:pt x="15065" y="2156"/>
                  <a:pt x="14919" y="2302"/>
                  <a:pt x="14814" y="2469"/>
                </a:cubicBezTo>
                <a:cubicBezTo>
                  <a:pt x="14710" y="2595"/>
                  <a:pt x="14605" y="2700"/>
                  <a:pt x="14542" y="2825"/>
                </a:cubicBezTo>
                <a:cubicBezTo>
                  <a:pt x="14438" y="2972"/>
                  <a:pt x="14291" y="3118"/>
                  <a:pt x="14186" y="3244"/>
                </a:cubicBezTo>
                <a:cubicBezTo>
                  <a:pt x="13956" y="3536"/>
                  <a:pt x="13705" y="3767"/>
                  <a:pt x="13412" y="4018"/>
                </a:cubicBezTo>
                <a:cubicBezTo>
                  <a:pt x="13203" y="4164"/>
                  <a:pt x="12973" y="4290"/>
                  <a:pt x="12722" y="4436"/>
                </a:cubicBezTo>
                <a:cubicBezTo>
                  <a:pt x="12492" y="4499"/>
                  <a:pt x="12282" y="4562"/>
                  <a:pt x="12052" y="4604"/>
                </a:cubicBezTo>
                <a:cubicBezTo>
                  <a:pt x="11885" y="4625"/>
                  <a:pt x="11723" y="4635"/>
                  <a:pt x="11558" y="4635"/>
                </a:cubicBezTo>
                <a:cubicBezTo>
                  <a:pt x="11393" y="4635"/>
                  <a:pt x="11226" y="4625"/>
                  <a:pt x="11048" y="4604"/>
                </a:cubicBezTo>
                <a:cubicBezTo>
                  <a:pt x="10525" y="4541"/>
                  <a:pt x="10044" y="4373"/>
                  <a:pt x="9541" y="4164"/>
                </a:cubicBezTo>
                <a:cubicBezTo>
                  <a:pt x="9102" y="3955"/>
                  <a:pt x="8684" y="3746"/>
                  <a:pt x="8265" y="3495"/>
                </a:cubicBezTo>
                <a:cubicBezTo>
                  <a:pt x="8056" y="3348"/>
                  <a:pt x="7847" y="3223"/>
                  <a:pt x="7637" y="3076"/>
                </a:cubicBezTo>
                <a:cubicBezTo>
                  <a:pt x="7428" y="2930"/>
                  <a:pt x="7219" y="2783"/>
                  <a:pt x="7010" y="2658"/>
                </a:cubicBezTo>
                <a:cubicBezTo>
                  <a:pt x="6800" y="2490"/>
                  <a:pt x="6591" y="2365"/>
                  <a:pt x="6382" y="2239"/>
                </a:cubicBezTo>
                <a:cubicBezTo>
                  <a:pt x="6173" y="2093"/>
                  <a:pt x="5922" y="1967"/>
                  <a:pt x="5691" y="1863"/>
                </a:cubicBezTo>
                <a:cubicBezTo>
                  <a:pt x="5284" y="1669"/>
                  <a:pt x="4840" y="1546"/>
                  <a:pt x="4411" y="1546"/>
                </a:cubicBezTo>
                <a:cubicBezTo>
                  <a:pt x="4377" y="1546"/>
                  <a:pt x="4344" y="1547"/>
                  <a:pt x="4310" y="1549"/>
                </a:cubicBezTo>
                <a:cubicBezTo>
                  <a:pt x="4206" y="1549"/>
                  <a:pt x="4080" y="1570"/>
                  <a:pt x="3976" y="1570"/>
                </a:cubicBezTo>
                <a:cubicBezTo>
                  <a:pt x="3829" y="1612"/>
                  <a:pt x="3725" y="1632"/>
                  <a:pt x="3620" y="1653"/>
                </a:cubicBezTo>
                <a:cubicBezTo>
                  <a:pt x="3515" y="1674"/>
                  <a:pt x="3411" y="1737"/>
                  <a:pt x="3348" y="1758"/>
                </a:cubicBezTo>
                <a:cubicBezTo>
                  <a:pt x="3243" y="1821"/>
                  <a:pt x="3139" y="1863"/>
                  <a:pt x="3034" y="1884"/>
                </a:cubicBezTo>
                <a:cubicBezTo>
                  <a:pt x="2553" y="2093"/>
                  <a:pt x="2114" y="2344"/>
                  <a:pt x="1695" y="2616"/>
                </a:cubicBezTo>
                <a:cubicBezTo>
                  <a:pt x="1318" y="2888"/>
                  <a:pt x="963" y="3181"/>
                  <a:pt x="649" y="3516"/>
                </a:cubicBezTo>
                <a:cubicBezTo>
                  <a:pt x="481" y="3662"/>
                  <a:pt x="356" y="3829"/>
                  <a:pt x="230" y="3976"/>
                </a:cubicBezTo>
                <a:cubicBezTo>
                  <a:pt x="168" y="4060"/>
                  <a:pt x="126" y="4143"/>
                  <a:pt x="105" y="4248"/>
                </a:cubicBezTo>
                <a:cubicBezTo>
                  <a:pt x="105" y="4269"/>
                  <a:pt x="63" y="4332"/>
                  <a:pt x="63" y="4353"/>
                </a:cubicBezTo>
                <a:cubicBezTo>
                  <a:pt x="42" y="4436"/>
                  <a:pt x="42" y="4499"/>
                  <a:pt x="21" y="4583"/>
                </a:cubicBezTo>
                <a:cubicBezTo>
                  <a:pt x="0" y="4687"/>
                  <a:pt x="21" y="4792"/>
                  <a:pt x="105" y="4876"/>
                </a:cubicBezTo>
                <a:cubicBezTo>
                  <a:pt x="153" y="4940"/>
                  <a:pt x="225" y="4967"/>
                  <a:pt x="303" y="4967"/>
                </a:cubicBezTo>
                <a:cubicBezTo>
                  <a:pt x="327" y="4967"/>
                  <a:pt x="352" y="4964"/>
                  <a:pt x="377" y="4959"/>
                </a:cubicBezTo>
                <a:cubicBezTo>
                  <a:pt x="461" y="4917"/>
                  <a:pt x="523" y="4897"/>
                  <a:pt x="586" y="4897"/>
                </a:cubicBezTo>
                <a:cubicBezTo>
                  <a:pt x="691" y="4876"/>
                  <a:pt x="774" y="4813"/>
                  <a:pt x="879" y="4771"/>
                </a:cubicBezTo>
                <a:cubicBezTo>
                  <a:pt x="1005" y="4687"/>
                  <a:pt x="1067" y="4499"/>
                  <a:pt x="984" y="4373"/>
                </a:cubicBezTo>
                <a:cubicBezTo>
                  <a:pt x="942" y="4290"/>
                  <a:pt x="879" y="4269"/>
                  <a:pt x="795" y="4248"/>
                </a:cubicBezTo>
                <a:cubicBezTo>
                  <a:pt x="1067" y="3955"/>
                  <a:pt x="1360" y="3704"/>
                  <a:pt x="1632" y="3432"/>
                </a:cubicBezTo>
                <a:cubicBezTo>
                  <a:pt x="2134" y="3076"/>
                  <a:pt x="2658" y="2783"/>
                  <a:pt x="3202" y="2511"/>
                </a:cubicBezTo>
                <a:lnTo>
                  <a:pt x="3599" y="2365"/>
                </a:lnTo>
                <a:cubicBezTo>
                  <a:pt x="3766" y="2302"/>
                  <a:pt x="3913" y="2260"/>
                  <a:pt x="4101" y="2239"/>
                </a:cubicBezTo>
                <a:cubicBezTo>
                  <a:pt x="4174" y="2218"/>
                  <a:pt x="4248" y="2208"/>
                  <a:pt x="4321" y="2208"/>
                </a:cubicBezTo>
                <a:cubicBezTo>
                  <a:pt x="4394" y="2208"/>
                  <a:pt x="4467" y="2218"/>
                  <a:pt x="4541" y="2239"/>
                </a:cubicBezTo>
                <a:cubicBezTo>
                  <a:pt x="4645" y="2260"/>
                  <a:pt x="4729" y="2260"/>
                  <a:pt x="4834" y="2281"/>
                </a:cubicBezTo>
                <a:cubicBezTo>
                  <a:pt x="4959" y="2302"/>
                  <a:pt x="5127" y="2365"/>
                  <a:pt x="5252" y="2448"/>
                </a:cubicBezTo>
                <a:cubicBezTo>
                  <a:pt x="5503" y="2574"/>
                  <a:pt x="5775" y="2700"/>
                  <a:pt x="6005" y="2867"/>
                </a:cubicBezTo>
                <a:cubicBezTo>
                  <a:pt x="6298" y="3034"/>
                  <a:pt x="6549" y="3244"/>
                  <a:pt x="6842" y="3453"/>
                </a:cubicBezTo>
                <a:cubicBezTo>
                  <a:pt x="7114" y="3641"/>
                  <a:pt x="7386" y="3850"/>
                  <a:pt x="7679" y="4039"/>
                </a:cubicBezTo>
                <a:cubicBezTo>
                  <a:pt x="7972" y="4227"/>
                  <a:pt x="8265" y="4394"/>
                  <a:pt x="8537" y="4562"/>
                </a:cubicBezTo>
                <a:cubicBezTo>
                  <a:pt x="9123" y="4876"/>
                  <a:pt x="9730" y="5127"/>
                  <a:pt x="10316" y="5315"/>
                </a:cubicBezTo>
                <a:cubicBezTo>
                  <a:pt x="10757" y="5447"/>
                  <a:pt x="11229" y="5528"/>
                  <a:pt x="11703" y="5528"/>
                </a:cubicBezTo>
                <a:cubicBezTo>
                  <a:pt x="11903" y="5528"/>
                  <a:pt x="12104" y="5513"/>
                  <a:pt x="12303" y="5482"/>
                </a:cubicBezTo>
                <a:cubicBezTo>
                  <a:pt x="12617" y="5420"/>
                  <a:pt x="12910" y="5336"/>
                  <a:pt x="13203" y="5231"/>
                </a:cubicBezTo>
                <a:cubicBezTo>
                  <a:pt x="13496" y="5106"/>
                  <a:pt x="13747" y="4980"/>
                  <a:pt x="13977" y="4792"/>
                </a:cubicBezTo>
                <a:cubicBezTo>
                  <a:pt x="14249" y="4604"/>
                  <a:pt x="14479" y="4373"/>
                  <a:pt x="14710" y="4143"/>
                </a:cubicBezTo>
                <a:cubicBezTo>
                  <a:pt x="14856" y="4018"/>
                  <a:pt x="14961" y="3871"/>
                  <a:pt x="15065" y="3746"/>
                </a:cubicBezTo>
                <a:cubicBezTo>
                  <a:pt x="15212" y="3536"/>
                  <a:pt x="15379" y="3348"/>
                  <a:pt x="15526" y="3139"/>
                </a:cubicBezTo>
                <a:cubicBezTo>
                  <a:pt x="15714" y="2909"/>
                  <a:pt x="15902" y="2658"/>
                  <a:pt x="16132" y="2407"/>
                </a:cubicBezTo>
                <a:cubicBezTo>
                  <a:pt x="16153" y="2407"/>
                  <a:pt x="16153" y="2386"/>
                  <a:pt x="16174" y="2386"/>
                </a:cubicBezTo>
                <a:cubicBezTo>
                  <a:pt x="16216" y="2386"/>
                  <a:pt x="16237" y="2365"/>
                  <a:pt x="16258" y="2365"/>
                </a:cubicBezTo>
                <a:lnTo>
                  <a:pt x="16279" y="2365"/>
                </a:lnTo>
                <a:cubicBezTo>
                  <a:pt x="16342" y="2365"/>
                  <a:pt x="16362" y="2386"/>
                  <a:pt x="16425" y="2386"/>
                </a:cubicBezTo>
                <a:cubicBezTo>
                  <a:pt x="16530" y="2448"/>
                  <a:pt x="16635" y="2490"/>
                  <a:pt x="16739" y="2574"/>
                </a:cubicBezTo>
                <a:cubicBezTo>
                  <a:pt x="17011" y="2783"/>
                  <a:pt x="17262" y="3034"/>
                  <a:pt x="17492" y="3306"/>
                </a:cubicBezTo>
                <a:cubicBezTo>
                  <a:pt x="17806" y="3620"/>
                  <a:pt x="18120" y="3955"/>
                  <a:pt x="18455" y="4248"/>
                </a:cubicBezTo>
                <a:cubicBezTo>
                  <a:pt x="18622" y="4373"/>
                  <a:pt x="18769" y="4478"/>
                  <a:pt x="18936" y="4583"/>
                </a:cubicBezTo>
                <a:cubicBezTo>
                  <a:pt x="19103" y="4708"/>
                  <a:pt x="19313" y="4792"/>
                  <a:pt x="19522" y="4876"/>
                </a:cubicBezTo>
                <a:cubicBezTo>
                  <a:pt x="19710" y="4959"/>
                  <a:pt x="19920" y="4980"/>
                  <a:pt x="20129" y="5022"/>
                </a:cubicBezTo>
                <a:cubicBezTo>
                  <a:pt x="20297" y="5053"/>
                  <a:pt x="20488" y="5072"/>
                  <a:pt x="20669" y="5072"/>
                </a:cubicBezTo>
                <a:cubicBezTo>
                  <a:pt x="20735" y="5072"/>
                  <a:pt x="20799" y="5070"/>
                  <a:pt x="20861" y="5064"/>
                </a:cubicBezTo>
                <a:cubicBezTo>
                  <a:pt x="21070" y="5064"/>
                  <a:pt x="21280" y="5001"/>
                  <a:pt x="21468" y="4980"/>
                </a:cubicBezTo>
                <a:cubicBezTo>
                  <a:pt x="21698" y="4917"/>
                  <a:pt x="21928" y="4855"/>
                  <a:pt x="22179" y="4771"/>
                </a:cubicBezTo>
                <a:cubicBezTo>
                  <a:pt x="22619" y="4604"/>
                  <a:pt x="23037" y="4394"/>
                  <a:pt x="23435" y="4185"/>
                </a:cubicBezTo>
                <a:cubicBezTo>
                  <a:pt x="24021" y="3871"/>
                  <a:pt x="24585" y="3495"/>
                  <a:pt x="25129" y="3118"/>
                </a:cubicBezTo>
                <a:cubicBezTo>
                  <a:pt x="25381" y="2930"/>
                  <a:pt x="25653" y="2762"/>
                  <a:pt x="25946" y="2574"/>
                </a:cubicBezTo>
                <a:cubicBezTo>
                  <a:pt x="26259" y="2365"/>
                  <a:pt x="26573" y="2176"/>
                  <a:pt x="26887" y="1967"/>
                </a:cubicBezTo>
                <a:cubicBezTo>
                  <a:pt x="26908" y="1946"/>
                  <a:pt x="26950" y="1925"/>
                  <a:pt x="26992" y="1925"/>
                </a:cubicBezTo>
                <a:cubicBezTo>
                  <a:pt x="27096" y="1863"/>
                  <a:pt x="27201" y="1821"/>
                  <a:pt x="27306" y="1737"/>
                </a:cubicBezTo>
                <a:cubicBezTo>
                  <a:pt x="27452" y="1653"/>
                  <a:pt x="27619" y="1549"/>
                  <a:pt x="27787" y="1465"/>
                </a:cubicBezTo>
                <a:cubicBezTo>
                  <a:pt x="27829" y="1444"/>
                  <a:pt x="27870" y="1444"/>
                  <a:pt x="27891" y="1423"/>
                </a:cubicBezTo>
                <a:cubicBezTo>
                  <a:pt x="27996" y="1360"/>
                  <a:pt x="28142" y="1319"/>
                  <a:pt x="28247" y="1256"/>
                </a:cubicBezTo>
                <a:cubicBezTo>
                  <a:pt x="28414" y="1193"/>
                  <a:pt x="28624" y="1088"/>
                  <a:pt x="28812" y="1005"/>
                </a:cubicBezTo>
                <a:cubicBezTo>
                  <a:pt x="29000" y="921"/>
                  <a:pt x="29210" y="879"/>
                  <a:pt x="29419" y="816"/>
                </a:cubicBezTo>
                <a:lnTo>
                  <a:pt x="29649" y="816"/>
                </a:lnTo>
                <a:cubicBezTo>
                  <a:pt x="29733" y="837"/>
                  <a:pt x="29816" y="879"/>
                  <a:pt x="29921" y="900"/>
                </a:cubicBezTo>
                <a:cubicBezTo>
                  <a:pt x="30047" y="984"/>
                  <a:pt x="30172" y="1047"/>
                  <a:pt x="30298" y="1151"/>
                </a:cubicBezTo>
                <a:cubicBezTo>
                  <a:pt x="30695" y="1507"/>
                  <a:pt x="31030" y="1863"/>
                  <a:pt x="31407" y="2197"/>
                </a:cubicBezTo>
                <a:lnTo>
                  <a:pt x="32118" y="2825"/>
                </a:lnTo>
                <a:cubicBezTo>
                  <a:pt x="32348" y="3013"/>
                  <a:pt x="32578" y="3181"/>
                  <a:pt x="32808" y="3348"/>
                </a:cubicBezTo>
                <a:cubicBezTo>
                  <a:pt x="33080" y="3536"/>
                  <a:pt x="33332" y="3662"/>
                  <a:pt x="33604" y="3829"/>
                </a:cubicBezTo>
                <a:cubicBezTo>
                  <a:pt x="33834" y="3955"/>
                  <a:pt x="34127" y="4039"/>
                  <a:pt x="34378" y="4081"/>
                </a:cubicBezTo>
                <a:cubicBezTo>
                  <a:pt x="34451" y="4101"/>
                  <a:pt x="34514" y="4112"/>
                  <a:pt x="34574" y="4112"/>
                </a:cubicBezTo>
                <a:cubicBezTo>
                  <a:pt x="34634" y="4112"/>
                  <a:pt x="34692" y="4101"/>
                  <a:pt x="34754" y="4081"/>
                </a:cubicBezTo>
                <a:cubicBezTo>
                  <a:pt x="34901" y="4081"/>
                  <a:pt x="35068" y="4060"/>
                  <a:pt x="35215" y="4018"/>
                </a:cubicBezTo>
                <a:cubicBezTo>
                  <a:pt x="35487" y="3955"/>
                  <a:pt x="35738" y="3871"/>
                  <a:pt x="35989" y="3767"/>
                </a:cubicBezTo>
                <a:cubicBezTo>
                  <a:pt x="36261" y="3641"/>
                  <a:pt x="36533" y="3516"/>
                  <a:pt x="36784" y="3348"/>
                </a:cubicBezTo>
                <a:cubicBezTo>
                  <a:pt x="37161" y="3118"/>
                  <a:pt x="37474" y="2867"/>
                  <a:pt x="37809" y="2595"/>
                </a:cubicBezTo>
                <a:cubicBezTo>
                  <a:pt x="37998" y="2448"/>
                  <a:pt x="38207" y="2281"/>
                  <a:pt x="38395" y="2135"/>
                </a:cubicBezTo>
                <a:cubicBezTo>
                  <a:pt x="38542" y="1988"/>
                  <a:pt x="38709" y="1884"/>
                  <a:pt x="38855" y="1758"/>
                </a:cubicBezTo>
                <a:cubicBezTo>
                  <a:pt x="39190" y="1507"/>
                  <a:pt x="39546" y="1298"/>
                  <a:pt x="39922" y="1109"/>
                </a:cubicBezTo>
                <a:cubicBezTo>
                  <a:pt x="40111" y="1026"/>
                  <a:pt x="40299" y="984"/>
                  <a:pt x="40508" y="942"/>
                </a:cubicBezTo>
                <a:cubicBezTo>
                  <a:pt x="40613" y="942"/>
                  <a:pt x="40697" y="921"/>
                  <a:pt x="40801" y="921"/>
                </a:cubicBezTo>
                <a:cubicBezTo>
                  <a:pt x="40864" y="921"/>
                  <a:pt x="40948" y="921"/>
                  <a:pt x="41052" y="942"/>
                </a:cubicBezTo>
                <a:cubicBezTo>
                  <a:pt x="41366" y="1005"/>
                  <a:pt x="41659" y="1088"/>
                  <a:pt x="41952" y="1193"/>
                </a:cubicBezTo>
                <a:cubicBezTo>
                  <a:pt x="42182" y="1298"/>
                  <a:pt x="42433" y="1423"/>
                  <a:pt x="42684" y="1528"/>
                </a:cubicBezTo>
                <a:cubicBezTo>
                  <a:pt x="42831" y="1612"/>
                  <a:pt x="42956" y="1674"/>
                  <a:pt x="43124" y="1758"/>
                </a:cubicBezTo>
                <a:cubicBezTo>
                  <a:pt x="43249" y="1842"/>
                  <a:pt x="43417" y="1925"/>
                  <a:pt x="43563" y="1988"/>
                </a:cubicBezTo>
                <a:lnTo>
                  <a:pt x="44421" y="2386"/>
                </a:lnTo>
                <a:cubicBezTo>
                  <a:pt x="44735" y="2511"/>
                  <a:pt x="45049" y="2595"/>
                  <a:pt x="45363" y="2679"/>
                </a:cubicBezTo>
                <a:cubicBezTo>
                  <a:pt x="46053" y="2867"/>
                  <a:pt x="46723" y="2972"/>
                  <a:pt x="47413" y="3034"/>
                </a:cubicBezTo>
                <a:cubicBezTo>
                  <a:pt x="47748" y="3097"/>
                  <a:pt x="48125" y="3097"/>
                  <a:pt x="48459" y="3097"/>
                </a:cubicBezTo>
                <a:cubicBezTo>
                  <a:pt x="48794" y="3097"/>
                  <a:pt x="49129" y="3034"/>
                  <a:pt x="49485" y="2992"/>
                </a:cubicBezTo>
                <a:cubicBezTo>
                  <a:pt x="50070" y="2909"/>
                  <a:pt x="50677" y="2720"/>
                  <a:pt x="51263" y="2490"/>
                </a:cubicBezTo>
                <a:cubicBezTo>
                  <a:pt x="51619" y="2344"/>
                  <a:pt x="51954" y="2156"/>
                  <a:pt x="52330" y="1967"/>
                </a:cubicBezTo>
                <a:cubicBezTo>
                  <a:pt x="52749" y="1758"/>
                  <a:pt x="53167" y="1528"/>
                  <a:pt x="53607" y="1319"/>
                </a:cubicBezTo>
                <a:cubicBezTo>
                  <a:pt x="53690" y="1298"/>
                  <a:pt x="53795" y="1256"/>
                  <a:pt x="53879" y="1235"/>
                </a:cubicBezTo>
                <a:lnTo>
                  <a:pt x="54025" y="1235"/>
                </a:lnTo>
                <a:cubicBezTo>
                  <a:pt x="54151" y="1256"/>
                  <a:pt x="54255" y="1298"/>
                  <a:pt x="54402" y="1340"/>
                </a:cubicBezTo>
                <a:cubicBezTo>
                  <a:pt x="54778" y="1528"/>
                  <a:pt x="55134" y="1779"/>
                  <a:pt x="55490" y="2030"/>
                </a:cubicBezTo>
                <a:cubicBezTo>
                  <a:pt x="55866" y="2281"/>
                  <a:pt x="56243" y="2490"/>
                  <a:pt x="56640" y="2700"/>
                </a:cubicBezTo>
                <a:cubicBezTo>
                  <a:pt x="57038" y="2909"/>
                  <a:pt x="57456" y="3076"/>
                  <a:pt x="57875" y="3223"/>
                </a:cubicBezTo>
                <a:cubicBezTo>
                  <a:pt x="58335" y="3390"/>
                  <a:pt x="58837" y="3453"/>
                  <a:pt x="59340" y="3495"/>
                </a:cubicBezTo>
                <a:cubicBezTo>
                  <a:pt x="59396" y="3497"/>
                  <a:pt x="59453" y="3499"/>
                  <a:pt x="59510" y="3499"/>
                </a:cubicBezTo>
                <a:cubicBezTo>
                  <a:pt x="59892" y="3499"/>
                  <a:pt x="60272" y="3439"/>
                  <a:pt x="60637" y="3348"/>
                </a:cubicBezTo>
                <a:cubicBezTo>
                  <a:pt x="61013" y="3285"/>
                  <a:pt x="61369" y="3118"/>
                  <a:pt x="61725" y="2972"/>
                </a:cubicBezTo>
                <a:cubicBezTo>
                  <a:pt x="61871" y="2888"/>
                  <a:pt x="61997" y="2825"/>
                  <a:pt x="62164" y="2762"/>
                </a:cubicBezTo>
                <a:cubicBezTo>
                  <a:pt x="62269" y="2700"/>
                  <a:pt x="62353" y="2658"/>
                  <a:pt x="62457" y="2595"/>
                </a:cubicBezTo>
                <a:cubicBezTo>
                  <a:pt x="62583" y="2511"/>
                  <a:pt x="62729" y="2469"/>
                  <a:pt x="62876" y="2386"/>
                </a:cubicBezTo>
                <a:cubicBezTo>
                  <a:pt x="63566" y="2093"/>
                  <a:pt x="64298" y="1946"/>
                  <a:pt x="65073" y="1842"/>
                </a:cubicBezTo>
                <a:cubicBezTo>
                  <a:pt x="65449" y="1779"/>
                  <a:pt x="65868" y="1758"/>
                  <a:pt x="66286" y="1716"/>
                </a:cubicBezTo>
                <a:cubicBezTo>
                  <a:pt x="66642" y="1674"/>
                  <a:pt x="66998" y="1653"/>
                  <a:pt x="67332" y="1632"/>
                </a:cubicBezTo>
                <a:cubicBezTo>
                  <a:pt x="67918" y="1581"/>
                  <a:pt x="68517" y="1543"/>
                  <a:pt x="69108" y="1543"/>
                </a:cubicBezTo>
                <a:cubicBezTo>
                  <a:pt x="69235" y="1543"/>
                  <a:pt x="69362" y="1545"/>
                  <a:pt x="69488" y="1549"/>
                </a:cubicBezTo>
                <a:cubicBezTo>
                  <a:pt x="69780" y="1549"/>
                  <a:pt x="69990" y="1319"/>
                  <a:pt x="69990" y="1047"/>
                </a:cubicBezTo>
                <a:cubicBezTo>
                  <a:pt x="69990" y="795"/>
                  <a:pt x="69739" y="565"/>
                  <a:pt x="69488" y="565"/>
                </a:cubicBezTo>
                <a:cubicBezTo>
                  <a:pt x="68944" y="565"/>
                  <a:pt x="68379" y="607"/>
                  <a:pt x="67856" y="628"/>
                </a:cubicBezTo>
                <a:cubicBezTo>
                  <a:pt x="67437" y="837"/>
                  <a:pt x="67186" y="879"/>
                  <a:pt x="66914" y="879"/>
                </a:cubicBezTo>
                <a:cubicBezTo>
                  <a:pt x="66663" y="900"/>
                  <a:pt x="66433" y="900"/>
                  <a:pt x="66161" y="921"/>
                </a:cubicBezTo>
                <a:cubicBezTo>
                  <a:pt x="65826" y="942"/>
                  <a:pt x="65491" y="1005"/>
                  <a:pt x="65115" y="1026"/>
                </a:cubicBezTo>
                <a:cubicBezTo>
                  <a:pt x="64550" y="1088"/>
                  <a:pt x="63964" y="1193"/>
                  <a:pt x="63420" y="1319"/>
                </a:cubicBezTo>
                <a:cubicBezTo>
                  <a:pt x="62813" y="1465"/>
                  <a:pt x="62248" y="1674"/>
                  <a:pt x="61683" y="1967"/>
                </a:cubicBezTo>
                <a:cubicBezTo>
                  <a:pt x="61578" y="2030"/>
                  <a:pt x="61474" y="2093"/>
                  <a:pt x="61348" y="2135"/>
                </a:cubicBezTo>
                <a:cubicBezTo>
                  <a:pt x="61223" y="2176"/>
                  <a:pt x="61118" y="2239"/>
                  <a:pt x="60993" y="2281"/>
                </a:cubicBezTo>
                <a:cubicBezTo>
                  <a:pt x="60804" y="2365"/>
                  <a:pt x="60637" y="2407"/>
                  <a:pt x="60469" y="2469"/>
                </a:cubicBezTo>
                <a:cubicBezTo>
                  <a:pt x="60260" y="2511"/>
                  <a:pt x="60030" y="2574"/>
                  <a:pt x="59842" y="2595"/>
                </a:cubicBezTo>
                <a:cubicBezTo>
                  <a:pt x="59653" y="2616"/>
                  <a:pt x="59465" y="2616"/>
                  <a:pt x="59277" y="2616"/>
                </a:cubicBezTo>
                <a:cubicBezTo>
                  <a:pt x="59109" y="2616"/>
                  <a:pt x="58942" y="2595"/>
                  <a:pt x="58754" y="2595"/>
                </a:cubicBezTo>
                <a:cubicBezTo>
                  <a:pt x="58524" y="2574"/>
                  <a:pt x="58293" y="2511"/>
                  <a:pt x="58063" y="2448"/>
                </a:cubicBezTo>
                <a:cubicBezTo>
                  <a:pt x="57812" y="2365"/>
                  <a:pt x="57582" y="2281"/>
                  <a:pt x="57352" y="2176"/>
                </a:cubicBezTo>
                <a:cubicBezTo>
                  <a:pt x="56954" y="1988"/>
                  <a:pt x="56557" y="1779"/>
                  <a:pt x="56180" y="1570"/>
                </a:cubicBezTo>
                <a:cubicBezTo>
                  <a:pt x="55992" y="1465"/>
                  <a:pt x="55824" y="1360"/>
                  <a:pt x="55657" y="1235"/>
                </a:cubicBezTo>
                <a:lnTo>
                  <a:pt x="55029" y="837"/>
                </a:lnTo>
                <a:cubicBezTo>
                  <a:pt x="54862" y="733"/>
                  <a:pt x="54674" y="649"/>
                  <a:pt x="54506" y="586"/>
                </a:cubicBezTo>
                <a:cubicBezTo>
                  <a:pt x="54402" y="523"/>
                  <a:pt x="54255" y="503"/>
                  <a:pt x="54130" y="482"/>
                </a:cubicBezTo>
                <a:cubicBezTo>
                  <a:pt x="54004" y="440"/>
                  <a:pt x="53899" y="440"/>
                  <a:pt x="53774" y="419"/>
                </a:cubicBezTo>
                <a:cubicBezTo>
                  <a:pt x="53690" y="419"/>
                  <a:pt x="53607" y="419"/>
                  <a:pt x="53565" y="440"/>
                </a:cubicBezTo>
                <a:lnTo>
                  <a:pt x="53251" y="523"/>
                </a:lnTo>
                <a:cubicBezTo>
                  <a:pt x="53083" y="586"/>
                  <a:pt x="52937" y="649"/>
                  <a:pt x="52770" y="733"/>
                </a:cubicBezTo>
                <a:cubicBezTo>
                  <a:pt x="52456" y="900"/>
                  <a:pt x="52163" y="1047"/>
                  <a:pt x="51849" y="1214"/>
                </a:cubicBezTo>
                <a:cubicBezTo>
                  <a:pt x="51472" y="1423"/>
                  <a:pt x="51096" y="1612"/>
                  <a:pt x="50677" y="1779"/>
                </a:cubicBezTo>
                <a:cubicBezTo>
                  <a:pt x="50447" y="1884"/>
                  <a:pt x="50175" y="1967"/>
                  <a:pt x="49945" y="2051"/>
                </a:cubicBezTo>
                <a:cubicBezTo>
                  <a:pt x="49610" y="2156"/>
                  <a:pt x="49296" y="2197"/>
                  <a:pt x="48961" y="2260"/>
                </a:cubicBezTo>
                <a:cubicBezTo>
                  <a:pt x="48648" y="2302"/>
                  <a:pt x="48292" y="2302"/>
                  <a:pt x="47978" y="2344"/>
                </a:cubicBezTo>
                <a:cubicBezTo>
                  <a:pt x="47622" y="2344"/>
                  <a:pt x="47246" y="2302"/>
                  <a:pt x="46890" y="2260"/>
                </a:cubicBezTo>
                <a:cubicBezTo>
                  <a:pt x="46409" y="2176"/>
                  <a:pt x="45969" y="2093"/>
                  <a:pt x="45509" y="1988"/>
                </a:cubicBezTo>
                <a:cubicBezTo>
                  <a:pt x="45091" y="1884"/>
                  <a:pt x="44672" y="1758"/>
                  <a:pt x="44275" y="1612"/>
                </a:cubicBezTo>
                <a:cubicBezTo>
                  <a:pt x="43877" y="1423"/>
                  <a:pt x="43480" y="1235"/>
                  <a:pt x="43103" y="1026"/>
                </a:cubicBezTo>
                <a:cubicBezTo>
                  <a:pt x="42643" y="795"/>
                  <a:pt x="42203" y="565"/>
                  <a:pt x="41743" y="398"/>
                </a:cubicBezTo>
                <a:cubicBezTo>
                  <a:pt x="41555" y="314"/>
                  <a:pt x="41366" y="293"/>
                  <a:pt x="41157" y="251"/>
                </a:cubicBezTo>
                <a:cubicBezTo>
                  <a:pt x="40948" y="189"/>
                  <a:pt x="40718" y="189"/>
                  <a:pt x="40487" y="189"/>
                </a:cubicBezTo>
                <a:cubicBezTo>
                  <a:pt x="40236" y="189"/>
                  <a:pt x="40027" y="251"/>
                  <a:pt x="39797" y="293"/>
                </a:cubicBezTo>
                <a:cubicBezTo>
                  <a:pt x="39567" y="356"/>
                  <a:pt x="39358" y="461"/>
                  <a:pt x="39148" y="565"/>
                </a:cubicBezTo>
                <a:cubicBezTo>
                  <a:pt x="38646" y="816"/>
                  <a:pt x="38207" y="1151"/>
                  <a:pt x="37767" y="1507"/>
                </a:cubicBezTo>
                <a:lnTo>
                  <a:pt x="36972" y="2135"/>
                </a:lnTo>
                <a:cubicBezTo>
                  <a:pt x="36763" y="2281"/>
                  <a:pt x="36533" y="2469"/>
                  <a:pt x="36303" y="2616"/>
                </a:cubicBezTo>
                <a:cubicBezTo>
                  <a:pt x="36052" y="2783"/>
                  <a:pt x="35801" y="2909"/>
                  <a:pt x="35529" y="3034"/>
                </a:cubicBezTo>
                <a:cubicBezTo>
                  <a:pt x="35403" y="3097"/>
                  <a:pt x="35298" y="3139"/>
                  <a:pt x="35173" y="3181"/>
                </a:cubicBezTo>
                <a:cubicBezTo>
                  <a:pt x="35005" y="3223"/>
                  <a:pt x="34838" y="3244"/>
                  <a:pt x="34671" y="3285"/>
                </a:cubicBezTo>
                <a:lnTo>
                  <a:pt x="34315" y="3285"/>
                </a:lnTo>
                <a:cubicBezTo>
                  <a:pt x="34168" y="3244"/>
                  <a:pt x="34043" y="3202"/>
                  <a:pt x="33917" y="3139"/>
                </a:cubicBezTo>
                <a:cubicBezTo>
                  <a:pt x="33436" y="2909"/>
                  <a:pt x="32997" y="2616"/>
                  <a:pt x="32578" y="2302"/>
                </a:cubicBezTo>
                <a:cubicBezTo>
                  <a:pt x="32369" y="2156"/>
                  <a:pt x="32181" y="1988"/>
                  <a:pt x="32013" y="1821"/>
                </a:cubicBezTo>
                <a:cubicBezTo>
                  <a:pt x="31867" y="1674"/>
                  <a:pt x="31741" y="1570"/>
                  <a:pt x="31616" y="1444"/>
                </a:cubicBezTo>
                <a:cubicBezTo>
                  <a:pt x="31281" y="1130"/>
                  <a:pt x="30967" y="775"/>
                  <a:pt x="30591" y="482"/>
                </a:cubicBezTo>
                <a:cubicBezTo>
                  <a:pt x="30444" y="377"/>
                  <a:pt x="30277" y="272"/>
                  <a:pt x="30088" y="168"/>
                </a:cubicBezTo>
                <a:cubicBezTo>
                  <a:pt x="29984" y="105"/>
                  <a:pt x="29879" y="84"/>
                  <a:pt x="29775" y="63"/>
                </a:cubicBezTo>
                <a:cubicBezTo>
                  <a:pt x="29754" y="63"/>
                  <a:pt x="29712" y="42"/>
                  <a:pt x="29670" y="42"/>
                </a:cubicBezTo>
                <a:cubicBezTo>
                  <a:pt x="29607" y="42"/>
                  <a:pt x="29523" y="0"/>
                  <a:pt x="29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733a721-6692-4b1d-a2bb-4c6b35b379b3">
            <a:hlinkClick r:id="" action="ppaction://media"/>
            <a:extLst>
              <a:ext uri="{FF2B5EF4-FFF2-40B4-BE49-F238E27FC236}">
                <a16:creationId xmlns:a16="http://schemas.microsoft.com/office/drawing/2014/main" id="{95D4FA0A-2EFC-45C3-8C07-DFB64725D7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1714" y="270969"/>
            <a:ext cx="7052126" cy="39668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4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Meet Our Professors by Slidesgo">
  <a:themeElements>
    <a:clrScheme name="Simple Light">
      <a:dk1>
        <a:srgbClr val="313131"/>
      </a:dk1>
      <a:lt1>
        <a:srgbClr val="666666"/>
      </a:lt1>
      <a:dk2>
        <a:srgbClr val="FFFFFF"/>
      </a:dk2>
      <a:lt2>
        <a:srgbClr val="1F1F1F"/>
      </a:lt2>
      <a:accent1>
        <a:srgbClr val="FF8361"/>
      </a:accent1>
      <a:accent2>
        <a:srgbClr val="FCC6C7"/>
      </a:accent2>
      <a:accent3>
        <a:srgbClr val="FBAF42"/>
      </a:accent3>
      <a:accent4>
        <a:srgbClr val="A4E7FA"/>
      </a:accent4>
      <a:accent5>
        <a:srgbClr val="25A0A6"/>
      </a:accent5>
      <a:accent6>
        <a:srgbClr val="BBDCD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TotalTime>
  <Words>369</Words>
  <Application>Microsoft Office PowerPoint</Application>
  <PresentationFormat>On-screen Show (16:9)</PresentationFormat>
  <Paragraphs>42</Paragraphs>
  <Slides>9</Slides>
  <Notes>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Calibri</vt:lpstr>
      <vt:lpstr>Segoe UI</vt:lpstr>
      <vt:lpstr>Nunito Light</vt:lpstr>
      <vt:lpstr>Sarala</vt:lpstr>
      <vt:lpstr>Fira Sans Extra Condensed Medium</vt:lpstr>
      <vt:lpstr>Arial</vt:lpstr>
      <vt:lpstr>Gaegu</vt:lpstr>
      <vt:lpstr>Permanent Marker</vt:lpstr>
      <vt:lpstr>Questrial</vt:lpstr>
      <vt:lpstr>Meet Our Professors by Slidesgo</vt:lpstr>
      <vt:lpstr>Team 12 Members </vt:lpstr>
      <vt:lpstr>Problem Description</vt:lpstr>
      <vt:lpstr> Usecase diagram</vt:lpstr>
      <vt:lpstr>General class diagram</vt:lpstr>
      <vt:lpstr>Mercury</vt:lpstr>
      <vt:lpstr>Class diagram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 our professors presentation</dc:title>
  <cp:lastModifiedBy>LE DUC ANH 20194416</cp:lastModifiedBy>
  <cp:revision>20</cp:revision>
  <dcterms:modified xsi:type="dcterms:W3CDTF">2021-06-03T19:31:53Z</dcterms:modified>
</cp:coreProperties>
</file>